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69" r:id="rId26"/>
    <p:sldId id="270" r:id="rId27"/>
    <p:sldId id="271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 autoAdjust="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>
        <p:guide orient="horz" pos="2341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8384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0984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88559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999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98748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25379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37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4117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501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9977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7602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7371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981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3274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0752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2471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0EE96-9E20-4CA9-8672-7D2ADBABD704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7D506DD-485F-416B-A18F-DAB3DD01B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9281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B893F20-857B-4180-BB08-54D0A54BEA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025" y="955855"/>
            <a:ext cx="10763250" cy="1483031"/>
          </a:xfrm>
        </p:spPr>
        <p:txBody>
          <a:bodyPr/>
          <a:lstStyle/>
          <a:p>
            <a:pPr algn="ctr"/>
            <a:r>
              <a:rPr lang="en-IN" sz="36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“BusIT.com – An Online Bus Scheduling and Ticket Booking System”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605A85-1078-499F-B1E7-0B21356A7037}"/>
              </a:ext>
            </a:extLst>
          </p:cNvPr>
          <p:cNvSpPr txBox="1"/>
          <p:nvPr/>
        </p:nvSpPr>
        <p:spPr>
          <a:xfrm flipH="1">
            <a:off x="4366591" y="124858"/>
            <a:ext cx="34588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Project Presentation</a:t>
            </a:r>
          </a:p>
          <a:p>
            <a:pPr algn="ctr"/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EA7B5F-B464-4730-9D1F-C2252BAE1895}"/>
              </a:ext>
            </a:extLst>
          </p:cNvPr>
          <p:cNvSpPr txBox="1"/>
          <p:nvPr/>
        </p:nvSpPr>
        <p:spPr>
          <a:xfrm>
            <a:off x="4560966" y="2804459"/>
            <a:ext cx="307007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b="1" u="sng" dirty="0">
                <a:latin typeface="Arial" panose="020B0604020202020204" pitchFamily="34" charset="0"/>
                <a:cs typeface="Arial" panose="020B0604020202020204" pitchFamily="34" charset="0"/>
              </a:rPr>
              <a:t>Submitted by :</a:t>
            </a:r>
          </a:p>
          <a:p>
            <a:pPr algn="ctr"/>
            <a:r>
              <a:rPr lang="en-IN" b="1" u="sng" dirty="0">
                <a:latin typeface="Arial" panose="020B0604020202020204" pitchFamily="34" charset="0"/>
                <a:cs typeface="Arial" panose="020B0604020202020204" pitchFamily="34" charset="0"/>
              </a:rPr>
              <a:t>Arun Kumar M –BC182408</a:t>
            </a:r>
          </a:p>
          <a:p>
            <a:pPr algn="ctr"/>
            <a:r>
              <a:rPr lang="en-IN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Mahanthesh</a:t>
            </a:r>
            <a:r>
              <a:rPr lang="en-IN" b="1" u="sng" dirty="0">
                <a:latin typeface="Arial" panose="020B0604020202020204" pitchFamily="34" charset="0"/>
                <a:cs typeface="Arial" panose="020B0604020202020204" pitchFamily="34" charset="0"/>
              </a:rPr>
              <a:t> -182436</a:t>
            </a:r>
          </a:p>
          <a:p>
            <a:pPr algn="ctr"/>
            <a:endParaRPr lang="en-IN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IN" b="1" u="sng" dirty="0">
                <a:latin typeface="Arial" panose="020B0604020202020204" pitchFamily="34" charset="0"/>
                <a:cs typeface="Arial" panose="020B0604020202020204" pitchFamily="34" charset="0"/>
              </a:rPr>
              <a:t>[BCA – IV Sem 20-2021]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1483D1-C90C-4C0B-81E2-15BE004523DF}"/>
              </a:ext>
            </a:extLst>
          </p:cNvPr>
          <p:cNvSpPr txBox="1"/>
          <p:nvPr/>
        </p:nvSpPr>
        <p:spPr>
          <a:xfrm>
            <a:off x="3778699" y="4886258"/>
            <a:ext cx="46346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Internal Guided By: Rohini </a:t>
            </a:r>
            <a:r>
              <a:rPr lang="en-IN" b="1" dirty="0" err="1">
                <a:latin typeface="Arial" panose="020B0604020202020204" pitchFamily="34" charset="0"/>
                <a:cs typeface="Arial" panose="020B0604020202020204" pitchFamily="34" charset="0"/>
              </a:rPr>
              <a:t>Mugur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Department of Computer Application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[MIT First Grade College, Mysore – 2021]</a:t>
            </a:r>
          </a:p>
        </p:txBody>
      </p:sp>
    </p:spTree>
    <p:extLst>
      <p:ext uri="{BB962C8B-B14F-4D97-AF65-F5344CB8AC3E}">
        <p14:creationId xmlns:p14="http://schemas.microsoft.com/office/powerpoint/2010/main" val="3747001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0F31A-D8EC-4133-B91C-C8E2A9F10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95" y="471814"/>
            <a:ext cx="10708826" cy="906049"/>
          </a:xfrm>
        </p:spPr>
        <p:txBody>
          <a:bodyPr/>
          <a:lstStyle/>
          <a:p>
            <a:r>
              <a:rPr lang="en-US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Specifications:</a:t>
            </a:r>
            <a:endParaRPr lang="en-IN" b="1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AFF82B-AE84-46EC-BF67-93868E9BC23A}"/>
              </a:ext>
            </a:extLst>
          </p:cNvPr>
          <p:cNvSpPr txBox="1"/>
          <p:nvPr/>
        </p:nvSpPr>
        <p:spPr>
          <a:xfrm>
            <a:off x="739036" y="1615858"/>
            <a:ext cx="678910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Registration Module :</a:t>
            </a:r>
          </a:p>
          <a:p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784B88-2F2C-4DE8-ACE9-41767E7FD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13" t="9591"/>
          <a:stretch/>
        </p:blipFill>
        <p:spPr>
          <a:xfrm>
            <a:off x="6271066" y="1240077"/>
            <a:ext cx="5513689" cy="514610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159FE0D-8E54-4C63-93B3-5290D06B1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401" y="2550055"/>
            <a:ext cx="5147733" cy="328347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user has to go through the registration process first, in order to book Tickets on BusIT.com Website.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user has to provide his First name and Last name, a valid Email address, a 10 digit phone number to set Username and Password.</a:t>
            </a:r>
          </a:p>
        </p:txBody>
      </p:sp>
    </p:spTree>
    <p:extLst>
      <p:ext uri="{BB962C8B-B14F-4D97-AF65-F5344CB8AC3E}">
        <p14:creationId xmlns:p14="http://schemas.microsoft.com/office/powerpoint/2010/main" val="37113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5DF2099-F157-42A1-B80D-F7FDAFC88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1" r="26162"/>
          <a:stretch/>
        </p:blipFill>
        <p:spPr>
          <a:xfrm>
            <a:off x="7247467" y="1327047"/>
            <a:ext cx="3894666" cy="447483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9AD319-2731-4FBF-A55D-95CA6E17050F}"/>
              </a:ext>
            </a:extLst>
          </p:cNvPr>
          <p:cNvSpPr txBox="1"/>
          <p:nvPr/>
        </p:nvSpPr>
        <p:spPr>
          <a:xfrm>
            <a:off x="719668" y="1056114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Login Module 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88F4B2A-8F9D-4F1B-8659-49098FD1D4E9}"/>
              </a:ext>
            </a:extLst>
          </p:cNvPr>
          <p:cNvSpPr txBox="1">
            <a:spLocks/>
          </p:cNvSpPr>
          <p:nvPr/>
        </p:nvSpPr>
        <p:spPr>
          <a:xfrm>
            <a:off x="651934" y="2075127"/>
            <a:ext cx="5147733" cy="3283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Login module includes credentials like Username and Password to detect the registered User and their role in the website.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If the given credentials match the role of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“admin"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access to the "Admin Panel" is granted to the particular User.</a:t>
            </a:r>
          </a:p>
        </p:txBody>
      </p:sp>
    </p:spTree>
    <p:extLst>
      <p:ext uri="{BB962C8B-B14F-4D97-AF65-F5344CB8AC3E}">
        <p14:creationId xmlns:p14="http://schemas.microsoft.com/office/powerpoint/2010/main" val="105507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68C2751-58E8-430A-80DF-672EE78D64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267" y="227228"/>
            <a:ext cx="3437466" cy="598523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756163-C825-4FE7-8275-7B117BCBF813}"/>
              </a:ext>
            </a:extLst>
          </p:cNvPr>
          <p:cNvSpPr txBox="1"/>
          <p:nvPr/>
        </p:nvSpPr>
        <p:spPr>
          <a:xfrm>
            <a:off x="651934" y="846667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Add Bus [admin] Module 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27DA05A-66AB-46B3-9839-BADF79B3291C}"/>
              </a:ext>
            </a:extLst>
          </p:cNvPr>
          <p:cNvSpPr txBox="1">
            <a:spLocks/>
          </p:cNvSpPr>
          <p:nvPr/>
        </p:nvSpPr>
        <p:spPr>
          <a:xfrm>
            <a:off x="651934" y="2075127"/>
            <a:ext cx="5147733" cy="39362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Admin can Add or Modify Bus details  by adding following entities :-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Source and Destination of Bus.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Bus Date and Time.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Stations Covered.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Maximum no of Seats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Bus Image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Cost of Tickets.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 detailed Description of the Bus.</a:t>
            </a:r>
          </a:p>
        </p:txBody>
      </p:sp>
    </p:spTree>
    <p:extLst>
      <p:ext uri="{BB962C8B-B14F-4D97-AF65-F5344CB8AC3E}">
        <p14:creationId xmlns:p14="http://schemas.microsoft.com/office/powerpoint/2010/main" val="2659899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B027B4-30BB-4898-9892-201C91DD0F84}"/>
              </a:ext>
            </a:extLst>
          </p:cNvPr>
          <p:cNvSpPr txBox="1"/>
          <p:nvPr/>
        </p:nvSpPr>
        <p:spPr>
          <a:xfrm>
            <a:off x="635001" y="209015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Search Bus Feature 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455CAD-39E8-4E02-AE5B-EBD2D4E0BB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9" t="27938" r="10395" b="56527"/>
          <a:stretch/>
        </p:blipFill>
        <p:spPr>
          <a:xfrm>
            <a:off x="635001" y="2130871"/>
            <a:ext cx="9798341" cy="106540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653F895-C184-4902-A20D-E261386E9C7A}"/>
              </a:ext>
            </a:extLst>
          </p:cNvPr>
          <p:cNvSpPr txBox="1">
            <a:spLocks/>
          </p:cNvSpPr>
          <p:nvPr/>
        </p:nvSpPr>
        <p:spPr>
          <a:xfrm>
            <a:off x="635001" y="1085655"/>
            <a:ext cx="5631575" cy="1255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Users can search Buses by Entering the Source Place, Destination Place and Date of Departure.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3B9630-AABF-4543-92CE-9CEC5B97AD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7" t="33848" r="8074" b="18476"/>
          <a:stretch/>
        </p:blipFill>
        <p:spPr>
          <a:xfrm>
            <a:off x="635001" y="3549692"/>
            <a:ext cx="9798341" cy="326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933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F37EF1-0571-41BD-B320-44A973E439C6}"/>
              </a:ext>
            </a:extLst>
          </p:cNvPr>
          <p:cNvSpPr txBox="1"/>
          <p:nvPr/>
        </p:nvSpPr>
        <p:spPr>
          <a:xfrm>
            <a:off x="635001" y="380465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Payment Module :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021C51-26E4-4675-BB5A-CDE25E5E0896}"/>
              </a:ext>
            </a:extLst>
          </p:cNvPr>
          <p:cNvSpPr txBox="1">
            <a:spLocks/>
          </p:cNvSpPr>
          <p:nvPr/>
        </p:nvSpPr>
        <p:spPr>
          <a:xfrm>
            <a:off x="635001" y="1951302"/>
            <a:ext cx="5147733" cy="39362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Customer gets directed to Payment Page on Successful Ticket Booking.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Customer has to make a Payment to Confirm his/her Booking.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Customer can enter his/her Card Details to make Successful Payment.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D9BF47-AF87-466E-B0AD-48A369EC92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43" r="20860"/>
          <a:stretch/>
        </p:blipFill>
        <p:spPr>
          <a:xfrm>
            <a:off x="6392335" y="244247"/>
            <a:ext cx="5299074" cy="636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88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E6F241-0982-443B-9E08-528DC6B352D3}"/>
              </a:ext>
            </a:extLst>
          </p:cNvPr>
          <p:cNvSpPr txBox="1"/>
          <p:nvPr/>
        </p:nvSpPr>
        <p:spPr>
          <a:xfrm>
            <a:off x="635001" y="380465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Arial" panose="020B0604020202020204" pitchFamily="34" charset="0"/>
                <a:cs typeface="Arial" panose="020B0604020202020204" pitchFamily="34" charset="0"/>
              </a:rPr>
              <a:t>Ticket Cancelation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Module 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494324-B3A3-4DA2-911D-7E4D27F51E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2" t="14584" r="25391" b="11528"/>
          <a:stretch/>
        </p:blipFill>
        <p:spPr>
          <a:xfrm>
            <a:off x="5400675" y="1057275"/>
            <a:ext cx="6467475" cy="50673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E295D5F-03A8-4777-A2C2-7C9E02193974}"/>
              </a:ext>
            </a:extLst>
          </p:cNvPr>
          <p:cNvSpPr txBox="1">
            <a:spLocks/>
          </p:cNvSpPr>
          <p:nvPr/>
        </p:nvSpPr>
        <p:spPr>
          <a:xfrm>
            <a:off x="635001" y="1951302"/>
            <a:ext cx="5147733" cy="39362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Passenger can Cancel his/her Ticket</a:t>
            </a:r>
          </a:p>
          <a:p>
            <a:pPr marL="0" indent="0">
              <a:buNone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    before Bus Departure.</a:t>
            </a:r>
          </a:p>
        </p:txBody>
      </p:sp>
    </p:spTree>
    <p:extLst>
      <p:ext uri="{BB962C8B-B14F-4D97-AF65-F5344CB8AC3E}">
        <p14:creationId xmlns:p14="http://schemas.microsoft.com/office/powerpoint/2010/main" val="467741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2FB3D7-51BE-4302-8C43-84BFCCEFDE45}"/>
              </a:ext>
            </a:extLst>
          </p:cNvPr>
          <p:cNvSpPr txBox="1"/>
          <p:nvPr/>
        </p:nvSpPr>
        <p:spPr>
          <a:xfrm>
            <a:off x="2606676" y="783082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Home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919AB3-1DCE-494B-A4DA-B18878E044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45" b="5548"/>
          <a:stretch/>
        </p:blipFill>
        <p:spPr>
          <a:xfrm>
            <a:off x="190028" y="1542107"/>
            <a:ext cx="11811944" cy="531589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0ED1EF0-91C5-4DB4-9978-F59ACCFBA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045" y="164447"/>
            <a:ext cx="10708826" cy="906049"/>
          </a:xfrm>
        </p:spPr>
        <p:txBody>
          <a:bodyPr/>
          <a:lstStyle/>
          <a:p>
            <a:r>
              <a:rPr lang="en-US" b="1" u="sng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Input/Output</a:t>
            </a:r>
            <a:r>
              <a:rPr lang="en-US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 </a:t>
            </a:r>
            <a:r>
              <a:rPr lang="en-US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IN" b="1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688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37FC15-87E0-4726-A00F-5D8752C30FBC}"/>
              </a:ext>
            </a:extLst>
          </p:cNvPr>
          <p:cNvSpPr txBox="1"/>
          <p:nvPr/>
        </p:nvSpPr>
        <p:spPr>
          <a:xfrm>
            <a:off x="2701447" y="259207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Registration</a:t>
            </a:r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0B495B-64FC-4311-9608-13834AF8F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932260"/>
            <a:ext cx="10534650" cy="592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916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7BB39F-2407-47FE-B0D5-BA967E499AE9}"/>
              </a:ext>
            </a:extLst>
          </p:cNvPr>
          <p:cNvSpPr txBox="1"/>
          <p:nvPr/>
        </p:nvSpPr>
        <p:spPr>
          <a:xfrm>
            <a:off x="2701447" y="259207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Login</a:t>
            </a:r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6A3BDB-5CA4-4C1F-A792-00E0FF9F44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55"/>
          <a:stretch/>
        </p:blipFill>
        <p:spPr>
          <a:xfrm>
            <a:off x="430581" y="991446"/>
            <a:ext cx="11330838" cy="586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9012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21EB84-3C42-405C-8B6B-395D6BE5F372}"/>
              </a:ext>
            </a:extLst>
          </p:cNvPr>
          <p:cNvSpPr txBox="1"/>
          <p:nvPr/>
        </p:nvSpPr>
        <p:spPr>
          <a:xfrm>
            <a:off x="2701447" y="259207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User Bus List</a:t>
            </a:r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668718-D326-4E8F-A7FA-3C67EFEFC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899" y="1066800"/>
            <a:ext cx="10231965" cy="575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486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07FEC-01BD-4C45-BB90-D9A534725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4663"/>
            <a:ext cx="8596668" cy="723900"/>
          </a:xfrm>
        </p:spPr>
        <p:txBody>
          <a:bodyPr/>
          <a:lstStyle/>
          <a:p>
            <a:r>
              <a:rPr lang="en-IN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3435C-1528-4213-8345-02B4F2C3B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51014"/>
            <a:ext cx="8596668" cy="4621211"/>
          </a:xfrm>
        </p:spPr>
        <p:txBody>
          <a:bodyPr>
            <a:noAutofit/>
          </a:bodyPr>
          <a:lstStyle/>
          <a:p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Travel industry is evolving day to day. As the industry evolves, the need to digitalize all the transactions becomes need of the hour.</a:t>
            </a:r>
          </a:p>
          <a:p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A Software which provides an instant Solution for Bus Enquires, Ticket Booking and Cancelation of Tickets for a Customer is much Helpful.</a:t>
            </a:r>
          </a:p>
          <a:p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Similarly, a Dealer needs a software to manage and maintain all the data of bus details, user’s details, reservation details in one place.</a:t>
            </a:r>
          </a:p>
          <a:p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This project helps to manage Bus scheduling for a Bus Dealer and provides an platform to maintain all the data. Tickets can be booked by a Customer and cancelled before departure. This software can be used to search bus routes from specific location to its destination and book them online.</a:t>
            </a:r>
          </a:p>
        </p:txBody>
      </p:sp>
    </p:spTree>
    <p:extLst>
      <p:ext uri="{BB962C8B-B14F-4D97-AF65-F5344CB8AC3E}">
        <p14:creationId xmlns:p14="http://schemas.microsoft.com/office/powerpoint/2010/main" val="18983328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FEB054-7471-4DB9-9519-B3F77CB59D42}"/>
              </a:ext>
            </a:extLst>
          </p:cNvPr>
          <p:cNvSpPr txBox="1"/>
          <p:nvPr/>
        </p:nvSpPr>
        <p:spPr>
          <a:xfrm>
            <a:off x="2701447" y="259207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Admin Bus List</a:t>
            </a:r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DA1E60-A7C7-4399-8739-52D825B858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06" b="5694"/>
          <a:stretch/>
        </p:blipFill>
        <p:spPr>
          <a:xfrm>
            <a:off x="257175" y="1096804"/>
            <a:ext cx="11677650" cy="525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1220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FBE358-C62D-4BFB-8575-CE8E35223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975122"/>
            <a:ext cx="10458450" cy="58828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101515-FE10-4D12-BA0E-2D06397F085C}"/>
              </a:ext>
            </a:extLst>
          </p:cNvPr>
          <p:cNvSpPr txBox="1"/>
          <p:nvPr/>
        </p:nvSpPr>
        <p:spPr>
          <a:xfrm>
            <a:off x="2701447" y="259207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Bus Info and Ticket Booking</a:t>
            </a:r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 Page</a:t>
            </a:r>
          </a:p>
        </p:txBody>
      </p:sp>
    </p:spTree>
    <p:extLst>
      <p:ext uri="{BB962C8B-B14F-4D97-AF65-F5344CB8AC3E}">
        <p14:creationId xmlns:p14="http://schemas.microsoft.com/office/powerpoint/2010/main" val="1248334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2BCC62-E2F9-4AC0-8EF5-6924F9C3D60E}"/>
              </a:ext>
            </a:extLst>
          </p:cNvPr>
          <p:cNvSpPr txBox="1"/>
          <p:nvPr/>
        </p:nvSpPr>
        <p:spPr>
          <a:xfrm>
            <a:off x="2701447" y="259207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Payment </a:t>
            </a:r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6B7577-0114-4EC5-8173-B7E492FEE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34" y="876300"/>
            <a:ext cx="10634132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5150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8618623-F739-4858-8BB0-4267CB92010D}"/>
              </a:ext>
            </a:extLst>
          </p:cNvPr>
          <p:cNvSpPr txBox="1"/>
          <p:nvPr/>
        </p:nvSpPr>
        <p:spPr>
          <a:xfrm>
            <a:off x="2701447" y="259207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8C70D8-FC19-4263-9F01-748A8F9D0F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900114"/>
            <a:ext cx="10591800" cy="595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829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643DA-38DE-4D74-AF79-8DED949728CF}"/>
              </a:ext>
            </a:extLst>
          </p:cNvPr>
          <p:cNvSpPr txBox="1"/>
          <p:nvPr/>
        </p:nvSpPr>
        <p:spPr>
          <a:xfrm>
            <a:off x="2701447" y="259207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Ticket Info and Cancellation</a:t>
            </a:r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DAEB45-8FA8-414D-AAD6-CF9A796651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" t="14584" r="1591" b="9266"/>
          <a:stretch/>
        </p:blipFill>
        <p:spPr>
          <a:xfrm>
            <a:off x="561975" y="1472125"/>
            <a:ext cx="11039475" cy="48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8503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027DAE-61BD-4B24-BEDE-DD7283B1192F}"/>
              </a:ext>
            </a:extLst>
          </p:cNvPr>
          <p:cNvSpPr txBox="1"/>
          <p:nvPr/>
        </p:nvSpPr>
        <p:spPr>
          <a:xfrm>
            <a:off x="635001" y="209015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Use-Case Diagram for Admin</a:t>
            </a:r>
          </a:p>
        </p:txBody>
      </p:sp>
      <p:pic>
        <p:nvPicPr>
          <p:cNvPr id="5" name="image4.png">
            <a:extLst>
              <a:ext uri="{FF2B5EF4-FFF2-40B4-BE49-F238E27FC236}">
                <a16:creationId xmlns:a16="http://schemas.microsoft.com/office/drawing/2014/main" id="{0DC25167-92E2-4CBB-81B5-E824DB451A6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20079" y="1212850"/>
            <a:ext cx="6726555" cy="4851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A3BBE5-CA8C-4D7A-B2DF-BEE78E653F62}"/>
              </a:ext>
            </a:extLst>
          </p:cNvPr>
          <p:cNvSpPr txBox="1"/>
          <p:nvPr/>
        </p:nvSpPr>
        <p:spPr>
          <a:xfrm>
            <a:off x="635001" y="1618715"/>
            <a:ext cx="6789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Admin Can:-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F188F52-6768-402B-B135-8188C98DBB0C}"/>
              </a:ext>
            </a:extLst>
          </p:cNvPr>
          <p:cNvSpPr txBox="1">
            <a:spLocks/>
          </p:cNvSpPr>
          <p:nvPr/>
        </p:nvSpPr>
        <p:spPr>
          <a:xfrm>
            <a:off x="635001" y="2608659"/>
            <a:ext cx="5147733" cy="39362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Add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Buses, City and Time,</a:t>
            </a:r>
          </a:p>
          <a:p>
            <a:pPr marL="0" indent="0">
              <a:buNone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	 and other Details.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Can View Bus List.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Can manage Reports.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Can manage Feedback.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Can manage Users.</a:t>
            </a:r>
          </a:p>
        </p:txBody>
      </p:sp>
    </p:spTree>
    <p:extLst>
      <p:ext uri="{BB962C8B-B14F-4D97-AF65-F5344CB8AC3E}">
        <p14:creationId xmlns:p14="http://schemas.microsoft.com/office/powerpoint/2010/main" val="19339080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063B69-36AE-4FCE-B796-8332BBCD8246}"/>
              </a:ext>
            </a:extLst>
          </p:cNvPr>
          <p:cNvSpPr txBox="1"/>
          <p:nvPr/>
        </p:nvSpPr>
        <p:spPr>
          <a:xfrm>
            <a:off x="511176" y="389990"/>
            <a:ext cx="6789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Use-Case Diagram for User</a:t>
            </a:r>
          </a:p>
        </p:txBody>
      </p:sp>
      <p:pic>
        <p:nvPicPr>
          <p:cNvPr id="5" name="image5.png">
            <a:extLst>
              <a:ext uri="{FF2B5EF4-FFF2-40B4-BE49-F238E27FC236}">
                <a16:creationId xmlns:a16="http://schemas.microsoft.com/office/drawing/2014/main" id="{A597545A-E121-412D-9317-DFAD577152F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46027" y="1160780"/>
            <a:ext cx="6290945" cy="518414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78F59C3-1D2F-49B6-9707-674B1FC8E348}"/>
              </a:ext>
            </a:extLst>
          </p:cNvPr>
          <p:cNvSpPr txBox="1">
            <a:spLocks/>
          </p:cNvSpPr>
          <p:nvPr/>
        </p:nvSpPr>
        <p:spPr>
          <a:xfrm>
            <a:off x="728134" y="3107502"/>
            <a:ext cx="5147733" cy="39362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Search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Buses, City and Time.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Can View Bus details.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Can Book Tickets.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Can make an Enquiry.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Can Cancel Tickets.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Can Give Feedback.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14FA6C-37A6-41DD-97B5-8AE87DAA699A}"/>
              </a:ext>
            </a:extLst>
          </p:cNvPr>
          <p:cNvSpPr txBox="1"/>
          <p:nvPr/>
        </p:nvSpPr>
        <p:spPr>
          <a:xfrm>
            <a:off x="511176" y="1672476"/>
            <a:ext cx="6789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User Can:-</a:t>
            </a:r>
          </a:p>
        </p:txBody>
      </p:sp>
    </p:spTree>
    <p:extLst>
      <p:ext uri="{BB962C8B-B14F-4D97-AF65-F5344CB8AC3E}">
        <p14:creationId xmlns:p14="http://schemas.microsoft.com/office/powerpoint/2010/main" val="6280799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EE279-C4F6-404A-9DD4-650195E3E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909" y="2768600"/>
            <a:ext cx="8596668" cy="1320800"/>
          </a:xfrm>
        </p:spPr>
        <p:txBody>
          <a:bodyPr/>
          <a:lstStyle/>
          <a:p>
            <a:pPr algn="ctr">
              <a:lnSpc>
                <a:spcPct val="200000"/>
              </a:lnSpc>
            </a:pPr>
            <a:r>
              <a:rPr lang="en-IN" b="1" u="sng" dirty="0">
                <a:solidFill>
                  <a:schemeClr val="tx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432315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F2ADE-D64D-4872-A095-B4AD4C3ED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390525"/>
            <a:ext cx="8596668" cy="857250"/>
          </a:xfrm>
        </p:spPr>
        <p:txBody>
          <a:bodyPr/>
          <a:lstStyle/>
          <a:p>
            <a:pPr algn="ctr"/>
            <a:r>
              <a:rPr lang="en-IN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Profile – BusIT.com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E51CEED-85B3-478F-A3E9-F3E032416C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046658"/>
              </p:ext>
            </p:extLst>
          </p:nvPr>
        </p:nvGraphicFramePr>
        <p:xfrm>
          <a:off x="561975" y="1257300"/>
          <a:ext cx="11068050" cy="5113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9739">
                  <a:extLst>
                    <a:ext uri="{9D8B030D-6E8A-4147-A177-3AD203B41FA5}">
                      <a16:colId xmlns:a16="http://schemas.microsoft.com/office/drawing/2014/main" val="247449348"/>
                    </a:ext>
                  </a:extLst>
                </a:gridCol>
                <a:gridCol w="8428311">
                  <a:extLst>
                    <a:ext uri="{9D8B030D-6E8A-4147-A177-3AD203B41FA5}">
                      <a16:colId xmlns:a16="http://schemas.microsoft.com/office/drawing/2014/main" val="1087373804"/>
                    </a:ext>
                  </a:extLst>
                </a:gridCol>
              </a:tblGrid>
              <a:tr h="839788">
                <a:tc>
                  <a:txBody>
                    <a:bodyPr/>
                    <a:lstStyle/>
                    <a:p>
                      <a:pPr lvl="1" algn="r">
                        <a:lnSpc>
                          <a:spcPct val="200000"/>
                        </a:lnSpc>
                      </a:pPr>
                      <a:r>
                        <a:rPr lang="en-I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 Title :-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200000"/>
                        </a:lnSpc>
                      </a:pPr>
                      <a:r>
                        <a:rPr lang="en-I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BusIT.com – Online Bus Scheduling and Ticket Booking System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603028"/>
                  </a:ext>
                </a:extLst>
              </a:tr>
              <a:tr h="839788">
                <a:tc>
                  <a:txBody>
                    <a:bodyPr/>
                    <a:lstStyle/>
                    <a:p>
                      <a:pPr lvl="0" algn="r">
                        <a:lnSpc>
                          <a:spcPct val="200000"/>
                        </a:lnSpc>
                      </a:pP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 Objective :-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</a:pPr>
                      <a:r>
                        <a:rPr lang="en-IN" b="0" u="sng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Dealer</a:t>
                      </a: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:- Add, Remove and Update Bus Details, manage Customer’s Information.</a:t>
                      </a:r>
                    </a:p>
                    <a:p>
                      <a:pPr lvl="1" algn="l">
                        <a:lnSpc>
                          <a:spcPct val="100000"/>
                        </a:lnSpc>
                      </a:pPr>
                      <a:r>
                        <a:rPr lang="en-IN" b="0" u="sng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Customer</a:t>
                      </a: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:- Search bus, Select Bus, Book and Cancel Tickets 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7509327"/>
                  </a:ext>
                </a:extLst>
              </a:tr>
              <a:tr h="839788">
                <a:tc>
                  <a:txBody>
                    <a:bodyPr/>
                    <a:lstStyle/>
                    <a:p>
                      <a:pPr lvl="0" algn="r">
                        <a:lnSpc>
                          <a:spcPct val="200000"/>
                        </a:lnSpc>
                      </a:pP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Front End Tool :-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200000"/>
                        </a:lnSpc>
                      </a:pP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Html, CSS and JavaScript.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4961456"/>
                  </a:ext>
                </a:extLst>
              </a:tr>
              <a:tr h="839788">
                <a:tc>
                  <a:txBody>
                    <a:bodyPr/>
                    <a:lstStyle/>
                    <a:p>
                      <a:pPr lvl="0" algn="r">
                        <a:lnSpc>
                          <a:spcPct val="200000"/>
                        </a:lnSpc>
                      </a:pP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Back End Tool :-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200000"/>
                        </a:lnSpc>
                      </a:pP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1352285"/>
                  </a:ext>
                </a:extLst>
              </a:tr>
              <a:tr h="839788">
                <a:tc>
                  <a:txBody>
                    <a:bodyPr/>
                    <a:lstStyle/>
                    <a:p>
                      <a:pPr lvl="0" algn="r">
                        <a:lnSpc>
                          <a:spcPct val="200000"/>
                        </a:lnSpc>
                      </a:pP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Database Used :-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200000"/>
                        </a:lnSpc>
                      </a:pP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MySQL. [ </a:t>
                      </a:r>
                      <a:r>
                        <a:rPr lang="en-IN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Xampp</a:t>
                      </a: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509710"/>
                  </a:ext>
                </a:extLst>
              </a:tr>
              <a:tr h="839788">
                <a:tc>
                  <a:txBody>
                    <a:bodyPr/>
                    <a:lstStyle/>
                    <a:p>
                      <a:pPr lvl="0" algn="r">
                        <a:lnSpc>
                          <a:spcPct val="200000"/>
                        </a:lnSpc>
                      </a:pP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 Of Application :-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200000"/>
                        </a:lnSpc>
                      </a:pPr>
                      <a:r>
                        <a:rPr lang="en-IN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Web Application.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18600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926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A80CD-609F-4492-A2BE-C79C96E0C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57726"/>
          </a:xfrm>
        </p:spPr>
        <p:txBody>
          <a:bodyPr>
            <a:normAutofit/>
          </a:bodyPr>
          <a:lstStyle/>
          <a:p>
            <a:pPr algn="ctr"/>
            <a:r>
              <a:rPr lang="en-IN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BC10D-AAFC-4388-B7ED-C8B57F653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6533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All the Booking process was done manually and offline.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 it was an Offline process, the Customer had to Walk-in to the Bus agency to get all the information regarding available Buses, Bus Time, Available Seats and the Cost.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Cancelation of the Tickets was not available.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Bookings on Weekends and after office hours was Difficult.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731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08F26-F4EF-425B-AF2B-A5D67E30D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600075"/>
            <a:ext cx="8596668" cy="733425"/>
          </a:xfrm>
        </p:spPr>
        <p:txBody>
          <a:bodyPr/>
          <a:lstStyle/>
          <a:p>
            <a:pPr algn="ctr"/>
            <a:r>
              <a:rPr lang="en-IN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 For New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DA656-0FC7-41A1-9F0B-3790DC8F4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 New System could be helpful for both Bus Dealer and Customer.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 new System will be Time saving and more Profiting.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new System will provide all the information needed by the customer like Bus Details, Bus Time, Bus Date, Ticket Cost, and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availability of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Tickets in one place.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new System will provide the Customer, an opportunity to cancel the Tickets before the Bus departure.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Login and Password service for Bus Dealers and Customers.</a:t>
            </a:r>
          </a:p>
        </p:txBody>
      </p:sp>
    </p:spTree>
    <p:extLst>
      <p:ext uri="{BB962C8B-B14F-4D97-AF65-F5344CB8AC3E}">
        <p14:creationId xmlns:p14="http://schemas.microsoft.com/office/powerpoint/2010/main" val="2629038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F6D6-00D6-467D-8F3E-C5F874B75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9150"/>
          </a:xfrm>
        </p:spPr>
        <p:txBody>
          <a:bodyPr>
            <a:normAutofit/>
          </a:bodyPr>
          <a:lstStyle/>
          <a:p>
            <a:r>
              <a:rPr lang="en-IN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Minimum Hardware Requirement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A1CA96A-6EF3-4B3A-9AD0-5A961D7D66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395876"/>
              </p:ext>
            </p:extLst>
          </p:nvPr>
        </p:nvGraphicFramePr>
        <p:xfrm>
          <a:off x="677334" y="1612264"/>
          <a:ext cx="8128000" cy="22358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6016">
                  <a:extLst>
                    <a:ext uri="{9D8B030D-6E8A-4147-A177-3AD203B41FA5}">
                      <a16:colId xmlns:a16="http://schemas.microsoft.com/office/drawing/2014/main" val="3340322932"/>
                    </a:ext>
                  </a:extLst>
                </a:gridCol>
                <a:gridCol w="4861984">
                  <a:extLst>
                    <a:ext uri="{9D8B030D-6E8A-4147-A177-3AD203B41FA5}">
                      <a16:colId xmlns:a16="http://schemas.microsoft.com/office/drawing/2014/main" val="3130063258"/>
                    </a:ext>
                  </a:extLst>
                </a:gridCol>
              </a:tblGrid>
              <a:tr h="558959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b="1" u="sng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Client Side Requirement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862"/>
                  </a:ext>
                </a:extLst>
              </a:tr>
              <a:tr h="558959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Processor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1.5GHz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0205736"/>
                  </a:ext>
                </a:extLst>
              </a:tr>
              <a:tr h="558959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RAM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512 MB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4081652"/>
                  </a:ext>
                </a:extLst>
              </a:tr>
              <a:tr h="558959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Hard-Disk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 GB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0705162"/>
                  </a:ext>
                </a:extLst>
              </a:tr>
            </a:tbl>
          </a:graphicData>
        </a:graphic>
      </p:graphicFrame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4D918C01-0A10-4F3A-80A1-7AE847B9F4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4546953"/>
              </p:ext>
            </p:extLst>
          </p:nvPr>
        </p:nvGraphicFramePr>
        <p:xfrm>
          <a:off x="677334" y="4127818"/>
          <a:ext cx="8128000" cy="22358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5066">
                  <a:extLst>
                    <a:ext uri="{9D8B030D-6E8A-4147-A177-3AD203B41FA5}">
                      <a16:colId xmlns:a16="http://schemas.microsoft.com/office/drawing/2014/main" val="3340322932"/>
                    </a:ext>
                  </a:extLst>
                </a:gridCol>
                <a:gridCol w="4842934">
                  <a:extLst>
                    <a:ext uri="{9D8B030D-6E8A-4147-A177-3AD203B41FA5}">
                      <a16:colId xmlns:a16="http://schemas.microsoft.com/office/drawing/2014/main" val="3130063258"/>
                    </a:ext>
                  </a:extLst>
                </a:gridCol>
              </a:tblGrid>
              <a:tr h="558959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b="1" u="sng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Server Side Requirement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862"/>
                  </a:ext>
                </a:extLst>
              </a:tr>
              <a:tr h="558959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Processor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2.5GHz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0205736"/>
                  </a:ext>
                </a:extLst>
              </a:tr>
              <a:tr h="558959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RAM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GB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4081652"/>
                  </a:ext>
                </a:extLst>
              </a:tr>
              <a:tr h="558959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Hard-Disk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 GB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07051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4665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F6D6-00D6-467D-8F3E-C5F874B75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9150"/>
          </a:xfrm>
        </p:spPr>
        <p:txBody>
          <a:bodyPr>
            <a:normAutofit/>
          </a:bodyPr>
          <a:lstStyle/>
          <a:p>
            <a:r>
              <a:rPr lang="en-IN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Minimum Software Requirement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A1CA96A-6EF3-4B3A-9AD0-5A961D7D66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135151"/>
              </p:ext>
            </p:extLst>
          </p:nvPr>
        </p:nvGraphicFramePr>
        <p:xfrm>
          <a:off x="677331" y="1612264"/>
          <a:ext cx="8266644" cy="20643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4144">
                  <a:extLst>
                    <a:ext uri="{9D8B030D-6E8A-4147-A177-3AD203B41FA5}">
                      <a16:colId xmlns:a16="http://schemas.microsoft.com/office/drawing/2014/main" val="3340322932"/>
                    </a:ext>
                  </a:extLst>
                </a:gridCol>
                <a:gridCol w="4762500">
                  <a:extLst>
                    <a:ext uri="{9D8B030D-6E8A-4147-A177-3AD203B41FA5}">
                      <a16:colId xmlns:a16="http://schemas.microsoft.com/office/drawing/2014/main" val="3130063258"/>
                    </a:ext>
                  </a:extLst>
                </a:gridCol>
              </a:tblGrid>
              <a:tr h="656376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b="1" u="sng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Client Side Requirement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862"/>
                  </a:ext>
                </a:extLst>
              </a:tr>
              <a:tr h="656376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Operating System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Windows 2007/XP or equivalent OS.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0205736"/>
                  </a:ext>
                </a:extLst>
              </a:tr>
              <a:tr h="751635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Web Browser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Internet Explorer 6.0 or any compatible Browser.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4081652"/>
                  </a:ext>
                </a:extLst>
              </a:tr>
            </a:tbl>
          </a:graphicData>
        </a:graphic>
      </p:graphicFrame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4D918C01-0A10-4F3A-80A1-7AE847B9F4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396805"/>
              </p:ext>
            </p:extLst>
          </p:nvPr>
        </p:nvGraphicFramePr>
        <p:xfrm>
          <a:off x="677333" y="4127818"/>
          <a:ext cx="8266642" cy="22358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3192">
                  <a:extLst>
                    <a:ext uri="{9D8B030D-6E8A-4147-A177-3AD203B41FA5}">
                      <a16:colId xmlns:a16="http://schemas.microsoft.com/office/drawing/2014/main" val="3340322932"/>
                    </a:ext>
                  </a:extLst>
                </a:gridCol>
                <a:gridCol w="4743450">
                  <a:extLst>
                    <a:ext uri="{9D8B030D-6E8A-4147-A177-3AD203B41FA5}">
                      <a16:colId xmlns:a16="http://schemas.microsoft.com/office/drawing/2014/main" val="3130063258"/>
                    </a:ext>
                  </a:extLst>
                </a:gridCol>
              </a:tblGrid>
              <a:tr h="558959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b="1" u="sng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Server Side Requirement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862"/>
                  </a:ext>
                </a:extLst>
              </a:tr>
              <a:tr h="558959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Front-End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PHP 5.3.0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4081652"/>
                  </a:ext>
                </a:extLst>
              </a:tr>
              <a:tr h="558959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Back-End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MYSQL 5.1.36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0705162"/>
                  </a:ext>
                </a:extLst>
              </a:tr>
              <a:tr h="558959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Web Server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WAMP 3.1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10503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6379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C1F26692-ACD8-4DC1-AE55-338DF788492D}"/>
              </a:ext>
            </a:extLst>
          </p:cNvPr>
          <p:cNvSpPr/>
          <p:nvPr/>
        </p:nvSpPr>
        <p:spPr>
          <a:xfrm>
            <a:off x="4686300" y="140867"/>
            <a:ext cx="6457950" cy="665044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ln w="9525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FC8829-9BD6-4D1B-880B-55DE7C17E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794" y="140867"/>
            <a:ext cx="8307724" cy="616371"/>
          </a:xfrm>
        </p:spPr>
        <p:txBody>
          <a:bodyPr>
            <a:normAutofit fontScale="90000"/>
          </a:bodyPr>
          <a:lstStyle/>
          <a:p>
            <a:r>
              <a:rPr lang="en-IN" sz="36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Flow Chart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1634C59-0984-489E-A967-2405CFBF0ACA}"/>
              </a:ext>
            </a:extLst>
          </p:cNvPr>
          <p:cNvGrpSpPr>
            <a:grpSpLocks/>
          </p:cNvGrpSpPr>
          <p:nvPr/>
        </p:nvGrpSpPr>
        <p:grpSpPr bwMode="auto">
          <a:xfrm>
            <a:off x="4914900" y="368964"/>
            <a:ext cx="6124575" cy="6269961"/>
            <a:chOff x="4070" y="935"/>
            <a:chExt cx="9265" cy="9850"/>
          </a:xfrm>
        </p:grpSpPr>
        <p:sp>
          <p:nvSpPr>
            <p:cNvPr id="6" name="AutoShape 31">
              <a:extLst>
                <a:ext uri="{FF2B5EF4-FFF2-40B4-BE49-F238E27FC236}">
                  <a16:creationId xmlns:a16="http://schemas.microsoft.com/office/drawing/2014/main" id="{14644CA6-41B9-4196-B880-95933AE3F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1" y="935"/>
              <a:ext cx="3303" cy="5530"/>
            </a:xfrm>
            <a:custGeom>
              <a:avLst/>
              <a:gdLst>
                <a:gd name="T0" fmla="+- 0 5761 5731"/>
                <a:gd name="T1" fmla="*/ T0 w 3303"/>
                <a:gd name="T2" fmla="+- 0 5497 935"/>
                <a:gd name="T3" fmla="*/ 5497 h 5530"/>
                <a:gd name="T4" fmla="+- 0 7334 5731"/>
                <a:gd name="T5" fmla="*/ T4 w 3303"/>
                <a:gd name="T6" fmla="+- 0 6345 935"/>
                <a:gd name="T7" fmla="*/ 6345 h 5530"/>
                <a:gd name="T8" fmla="+- 0 7310 5731"/>
                <a:gd name="T9" fmla="*/ T8 w 3303"/>
                <a:gd name="T10" fmla="+- 0 6345 935"/>
                <a:gd name="T11" fmla="*/ 6345 h 5530"/>
                <a:gd name="T12" fmla="+- 0 7370 5731"/>
                <a:gd name="T13" fmla="*/ T12 w 3303"/>
                <a:gd name="T14" fmla="+- 0 6369 935"/>
                <a:gd name="T15" fmla="*/ 6369 h 5530"/>
                <a:gd name="T16" fmla="+- 0 8650 5731"/>
                <a:gd name="T17" fmla="*/ T16 w 3303"/>
                <a:gd name="T18" fmla="+- 0 1214 935"/>
                <a:gd name="T19" fmla="*/ 1214 h 5530"/>
                <a:gd name="T20" fmla="+- 0 8630 5731"/>
                <a:gd name="T21" fmla="*/ T20 w 3303"/>
                <a:gd name="T22" fmla="+- 0 1219 935"/>
                <a:gd name="T23" fmla="*/ 1219 h 5530"/>
                <a:gd name="T24" fmla="+- 0 8611 5731"/>
                <a:gd name="T25" fmla="*/ T24 w 3303"/>
                <a:gd name="T26" fmla="+- 0 1334 935"/>
                <a:gd name="T27" fmla="*/ 1334 h 5530"/>
                <a:gd name="T28" fmla="+- 0 8602 5731"/>
                <a:gd name="T29" fmla="*/ T28 w 3303"/>
                <a:gd name="T30" fmla="+- 0 1358 935"/>
                <a:gd name="T31" fmla="*/ 1358 h 5530"/>
                <a:gd name="T32" fmla="+- 0 8558 5731"/>
                <a:gd name="T33" fmla="*/ T32 w 3303"/>
                <a:gd name="T34" fmla="+- 0 1411 935"/>
                <a:gd name="T35" fmla="*/ 1411 h 5530"/>
                <a:gd name="T36" fmla="+- 0 8477 5731"/>
                <a:gd name="T37" fmla="*/ T36 w 3303"/>
                <a:gd name="T38" fmla="+- 0 1468 935"/>
                <a:gd name="T39" fmla="*/ 1468 h 5530"/>
                <a:gd name="T40" fmla="+- 0 8328 5731"/>
                <a:gd name="T41" fmla="*/ T40 w 3303"/>
                <a:gd name="T42" fmla="+- 0 1526 935"/>
                <a:gd name="T43" fmla="*/ 1526 h 5530"/>
                <a:gd name="T44" fmla="+- 0 6197 5731"/>
                <a:gd name="T45" fmla="*/ T44 w 3303"/>
                <a:gd name="T46" fmla="+- 0 1526 935"/>
                <a:gd name="T47" fmla="*/ 1526 h 5530"/>
                <a:gd name="T48" fmla="+- 0 6048 5731"/>
                <a:gd name="T49" fmla="*/ T48 w 3303"/>
                <a:gd name="T50" fmla="+- 0 1468 935"/>
                <a:gd name="T51" fmla="*/ 1468 h 5530"/>
                <a:gd name="T52" fmla="+- 0 5966 5731"/>
                <a:gd name="T53" fmla="*/ T52 w 3303"/>
                <a:gd name="T54" fmla="+- 0 1406 935"/>
                <a:gd name="T55" fmla="*/ 1406 h 5530"/>
                <a:gd name="T56" fmla="+- 0 5942 5731"/>
                <a:gd name="T57" fmla="*/ T56 w 3303"/>
                <a:gd name="T58" fmla="+- 0 1382 935"/>
                <a:gd name="T59" fmla="*/ 1382 h 5530"/>
                <a:gd name="T60" fmla="+- 0 5928 5731"/>
                <a:gd name="T61" fmla="*/ T60 w 3303"/>
                <a:gd name="T62" fmla="+- 0 1358 935"/>
                <a:gd name="T63" fmla="*/ 1358 h 5530"/>
                <a:gd name="T64" fmla="+- 0 5899 5731"/>
                <a:gd name="T65" fmla="*/ T64 w 3303"/>
                <a:gd name="T66" fmla="+- 0 1305 935"/>
                <a:gd name="T67" fmla="*/ 1305 h 5530"/>
                <a:gd name="T68" fmla="+- 0 5899 5731"/>
                <a:gd name="T69" fmla="*/ T68 w 3303"/>
                <a:gd name="T70" fmla="+- 0 1190 935"/>
                <a:gd name="T71" fmla="*/ 1190 h 5530"/>
                <a:gd name="T72" fmla="+- 0 5928 5731"/>
                <a:gd name="T73" fmla="*/ T72 w 3303"/>
                <a:gd name="T74" fmla="+- 0 1137 935"/>
                <a:gd name="T75" fmla="*/ 1137 h 5530"/>
                <a:gd name="T76" fmla="+- 0 5942 5731"/>
                <a:gd name="T77" fmla="*/ T76 w 3303"/>
                <a:gd name="T78" fmla="+- 0 1113 935"/>
                <a:gd name="T79" fmla="*/ 1113 h 5530"/>
                <a:gd name="T80" fmla="+- 0 5966 5731"/>
                <a:gd name="T81" fmla="*/ T80 w 3303"/>
                <a:gd name="T82" fmla="+- 0 1089 935"/>
                <a:gd name="T83" fmla="*/ 1089 h 5530"/>
                <a:gd name="T84" fmla="+- 0 6019 5731"/>
                <a:gd name="T85" fmla="*/ T84 w 3303"/>
                <a:gd name="T86" fmla="+- 0 1041 935"/>
                <a:gd name="T87" fmla="*/ 1041 h 5530"/>
                <a:gd name="T88" fmla="+- 0 6048 5731"/>
                <a:gd name="T89" fmla="*/ T88 w 3303"/>
                <a:gd name="T90" fmla="+- 0 1022 935"/>
                <a:gd name="T91" fmla="*/ 1022 h 5530"/>
                <a:gd name="T92" fmla="+- 0 6082 5731"/>
                <a:gd name="T93" fmla="*/ T92 w 3303"/>
                <a:gd name="T94" fmla="+- 0 1007 935"/>
                <a:gd name="T95" fmla="*/ 1007 h 5530"/>
                <a:gd name="T96" fmla="+- 0 6283 5731"/>
                <a:gd name="T97" fmla="*/ T96 w 3303"/>
                <a:gd name="T98" fmla="+- 0 959 935"/>
                <a:gd name="T99" fmla="*/ 959 h 5530"/>
                <a:gd name="T100" fmla="+- 0 8366 5731"/>
                <a:gd name="T101" fmla="*/ T100 w 3303"/>
                <a:gd name="T102" fmla="+- 0 979 935"/>
                <a:gd name="T103" fmla="*/ 979 h 5530"/>
                <a:gd name="T104" fmla="+- 0 8477 5731"/>
                <a:gd name="T105" fmla="*/ T104 w 3303"/>
                <a:gd name="T106" fmla="+- 0 1022 935"/>
                <a:gd name="T107" fmla="*/ 1022 h 5530"/>
                <a:gd name="T108" fmla="+- 0 8534 5731"/>
                <a:gd name="T109" fmla="*/ T108 w 3303"/>
                <a:gd name="T110" fmla="+- 0 1065 935"/>
                <a:gd name="T111" fmla="*/ 1065 h 5530"/>
                <a:gd name="T112" fmla="+- 0 8582 5731"/>
                <a:gd name="T113" fmla="*/ T112 w 3303"/>
                <a:gd name="T114" fmla="+- 0 1113 935"/>
                <a:gd name="T115" fmla="*/ 1113 h 5530"/>
                <a:gd name="T116" fmla="+- 0 8597 5731"/>
                <a:gd name="T117" fmla="*/ T116 w 3303"/>
                <a:gd name="T118" fmla="+- 0 1137 935"/>
                <a:gd name="T119" fmla="*/ 1137 h 5530"/>
                <a:gd name="T120" fmla="+- 0 8626 5731"/>
                <a:gd name="T121" fmla="*/ T120 w 3303"/>
                <a:gd name="T122" fmla="+- 0 1190 935"/>
                <a:gd name="T123" fmla="*/ 1190 h 5530"/>
                <a:gd name="T124" fmla="+- 0 8616 5731"/>
                <a:gd name="T125" fmla="*/ T124 w 3303"/>
                <a:gd name="T126" fmla="+- 0 1127 935"/>
                <a:gd name="T127" fmla="*/ 1127 h 5530"/>
                <a:gd name="T128" fmla="+- 0 8582 5731"/>
                <a:gd name="T129" fmla="*/ T128 w 3303"/>
                <a:gd name="T130" fmla="+- 0 1084 935"/>
                <a:gd name="T131" fmla="*/ 1084 h 5530"/>
                <a:gd name="T132" fmla="+- 0 8520 5731"/>
                <a:gd name="T133" fmla="*/ T132 w 3303"/>
                <a:gd name="T134" fmla="+- 0 1027 935"/>
                <a:gd name="T135" fmla="*/ 1027 h 5530"/>
                <a:gd name="T136" fmla="+- 0 8376 5731"/>
                <a:gd name="T137" fmla="*/ T136 w 3303"/>
                <a:gd name="T138" fmla="+- 0 959 935"/>
                <a:gd name="T139" fmla="*/ 959 h 5530"/>
                <a:gd name="T140" fmla="+- 0 8198 5731"/>
                <a:gd name="T141" fmla="*/ T140 w 3303"/>
                <a:gd name="T142" fmla="+- 0 935 935"/>
                <a:gd name="T143" fmla="*/ 935 h 5530"/>
                <a:gd name="T144" fmla="+- 0 6192 5731"/>
                <a:gd name="T145" fmla="*/ T144 w 3303"/>
                <a:gd name="T146" fmla="+- 0 950 935"/>
                <a:gd name="T147" fmla="*/ 950 h 5530"/>
                <a:gd name="T148" fmla="+- 0 6005 5731"/>
                <a:gd name="T149" fmla="*/ T148 w 3303"/>
                <a:gd name="T150" fmla="+- 0 1027 935"/>
                <a:gd name="T151" fmla="*/ 1027 h 5530"/>
                <a:gd name="T152" fmla="+- 0 5909 5731"/>
                <a:gd name="T153" fmla="*/ T152 w 3303"/>
                <a:gd name="T154" fmla="+- 0 1127 935"/>
                <a:gd name="T155" fmla="*/ 1127 h 5530"/>
                <a:gd name="T156" fmla="+- 0 5870 5731"/>
                <a:gd name="T157" fmla="*/ T156 w 3303"/>
                <a:gd name="T158" fmla="+- 0 1247 935"/>
                <a:gd name="T159" fmla="*/ 1247 h 5530"/>
                <a:gd name="T160" fmla="+- 0 5909 5731"/>
                <a:gd name="T161" fmla="*/ T160 w 3303"/>
                <a:gd name="T162" fmla="+- 0 1367 935"/>
                <a:gd name="T163" fmla="*/ 1367 h 5530"/>
                <a:gd name="T164" fmla="+- 0 6005 5731"/>
                <a:gd name="T165" fmla="*/ T164 w 3303"/>
                <a:gd name="T166" fmla="+- 0 1468 935"/>
                <a:gd name="T167" fmla="*/ 1468 h 5530"/>
                <a:gd name="T168" fmla="+- 0 6192 5731"/>
                <a:gd name="T169" fmla="*/ T168 w 3303"/>
                <a:gd name="T170" fmla="+- 0 1545 935"/>
                <a:gd name="T171" fmla="*/ 1545 h 5530"/>
                <a:gd name="T172" fmla="+- 0 8198 5731"/>
                <a:gd name="T173" fmla="*/ T172 w 3303"/>
                <a:gd name="T174" fmla="+- 0 1559 935"/>
                <a:gd name="T175" fmla="*/ 1559 h 5530"/>
                <a:gd name="T176" fmla="+- 0 8376 5731"/>
                <a:gd name="T177" fmla="*/ T176 w 3303"/>
                <a:gd name="T178" fmla="+- 0 1535 935"/>
                <a:gd name="T179" fmla="*/ 1535 h 5530"/>
                <a:gd name="T180" fmla="+- 0 8549 5731"/>
                <a:gd name="T181" fmla="*/ T180 w 3303"/>
                <a:gd name="T182" fmla="+- 0 1444 935"/>
                <a:gd name="T183" fmla="*/ 1444 h 5530"/>
                <a:gd name="T184" fmla="+- 0 8603 5731"/>
                <a:gd name="T185" fmla="*/ T184 w 3303"/>
                <a:gd name="T186" fmla="+- 0 1387 935"/>
                <a:gd name="T187" fmla="*/ 1387 h 5530"/>
                <a:gd name="T188" fmla="+- 0 8650 5731"/>
                <a:gd name="T189" fmla="*/ T188 w 3303"/>
                <a:gd name="T190" fmla="+- 0 1281 935"/>
                <a:gd name="T191" fmla="*/ 1281 h 5530"/>
                <a:gd name="T192" fmla="+- 0 8995 5731"/>
                <a:gd name="T193" fmla="*/ T192 w 3303"/>
                <a:gd name="T194" fmla="+- 0 5015 935"/>
                <a:gd name="T195" fmla="*/ 5015 h 5530"/>
                <a:gd name="T196" fmla="+- 0 8352 5731"/>
                <a:gd name="T197" fmla="*/ T196 w 3303"/>
                <a:gd name="T198" fmla="+- 0 5495 935"/>
                <a:gd name="T199" fmla="*/ 5495 h 5530"/>
                <a:gd name="T200" fmla="+- 0 8969 5731"/>
                <a:gd name="T201" fmla="*/ T200 w 3303"/>
                <a:gd name="T202" fmla="+- 0 5039 935"/>
                <a:gd name="T203" fmla="*/ 5039 h 5530"/>
                <a:gd name="T204" fmla="+- 0 8995 5731"/>
                <a:gd name="T205" fmla="*/ T204 w 3303"/>
                <a:gd name="T206" fmla="+- 0 5015 935"/>
                <a:gd name="T207" fmla="*/ 5015 h 5530"/>
                <a:gd name="T208" fmla="+- 0 5731 5731"/>
                <a:gd name="T209" fmla="*/ T208 w 3303"/>
                <a:gd name="T210" fmla="+- 0 5519 935"/>
                <a:gd name="T211" fmla="*/ 5519 h 5530"/>
                <a:gd name="T212" fmla="+- 0 8383 5731"/>
                <a:gd name="T213" fmla="*/ T212 w 3303"/>
                <a:gd name="T214" fmla="+- 0 5500 935"/>
                <a:gd name="T215" fmla="*/ 5500 h 5530"/>
                <a:gd name="T216" fmla="+- 0 9034 5731"/>
                <a:gd name="T217" fmla="*/ T216 w 3303"/>
                <a:gd name="T218" fmla="+- 0 5015 935"/>
                <a:gd name="T219" fmla="*/ 5015 h 5530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  <a:cxn ang="0">
                  <a:pos x="T21" y="T23"/>
                </a:cxn>
                <a:cxn ang="0">
                  <a:pos x="T25" y="T27"/>
                </a:cxn>
                <a:cxn ang="0">
                  <a:pos x="T29" y="T31"/>
                </a:cxn>
                <a:cxn ang="0">
                  <a:pos x="T33" y="T35"/>
                </a:cxn>
                <a:cxn ang="0">
                  <a:pos x="T37" y="T39"/>
                </a:cxn>
                <a:cxn ang="0">
                  <a:pos x="T41" y="T43"/>
                </a:cxn>
                <a:cxn ang="0">
                  <a:pos x="T45" y="T47"/>
                </a:cxn>
                <a:cxn ang="0">
                  <a:pos x="T49" y="T51"/>
                </a:cxn>
                <a:cxn ang="0">
                  <a:pos x="T53" y="T55"/>
                </a:cxn>
                <a:cxn ang="0">
                  <a:pos x="T57" y="T59"/>
                </a:cxn>
                <a:cxn ang="0">
                  <a:pos x="T61" y="T63"/>
                </a:cxn>
                <a:cxn ang="0">
                  <a:pos x="T65" y="T67"/>
                </a:cxn>
                <a:cxn ang="0">
                  <a:pos x="T69" y="T71"/>
                </a:cxn>
                <a:cxn ang="0">
                  <a:pos x="T73" y="T75"/>
                </a:cxn>
                <a:cxn ang="0">
                  <a:pos x="T77" y="T79"/>
                </a:cxn>
                <a:cxn ang="0">
                  <a:pos x="T81" y="T83"/>
                </a:cxn>
                <a:cxn ang="0">
                  <a:pos x="T85" y="T87"/>
                </a:cxn>
                <a:cxn ang="0">
                  <a:pos x="T89" y="T91"/>
                </a:cxn>
                <a:cxn ang="0">
                  <a:pos x="T93" y="T95"/>
                </a:cxn>
                <a:cxn ang="0">
                  <a:pos x="T97" y="T99"/>
                </a:cxn>
                <a:cxn ang="0">
                  <a:pos x="T101" y="T103"/>
                </a:cxn>
                <a:cxn ang="0">
                  <a:pos x="T105" y="T107"/>
                </a:cxn>
                <a:cxn ang="0">
                  <a:pos x="T109" y="T111"/>
                </a:cxn>
                <a:cxn ang="0">
                  <a:pos x="T113" y="T115"/>
                </a:cxn>
                <a:cxn ang="0">
                  <a:pos x="T117" y="T119"/>
                </a:cxn>
                <a:cxn ang="0">
                  <a:pos x="T121" y="T123"/>
                </a:cxn>
                <a:cxn ang="0">
                  <a:pos x="T125" y="T127"/>
                </a:cxn>
                <a:cxn ang="0">
                  <a:pos x="T129" y="T131"/>
                </a:cxn>
                <a:cxn ang="0">
                  <a:pos x="T133" y="T135"/>
                </a:cxn>
                <a:cxn ang="0">
                  <a:pos x="T137" y="T139"/>
                </a:cxn>
                <a:cxn ang="0">
                  <a:pos x="T141" y="T143"/>
                </a:cxn>
                <a:cxn ang="0">
                  <a:pos x="T145" y="T147"/>
                </a:cxn>
                <a:cxn ang="0">
                  <a:pos x="T149" y="T151"/>
                </a:cxn>
                <a:cxn ang="0">
                  <a:pos x="T153" y="T155"/>
                </a:cxn>
                <a:cxn ang="0">
                  <a:pos x="T157" y="T159"/>
                </a:cxn>
                <a:cxn ang="0">
                  <a:pos x="T161" y="T163"/>
                </a:cxn>
                <a:cxn ang="0">
                  <a:pos x="T165" y="T167"/>
                </a:cxn>
                <a:cxn ang="0">
                  <a:pos x="T169" y="T171"/>
                </a:cxn>
                <a:cxn ang="0">
                  <a:pos x="T173" y="T175"/>
                </a:cxn>
                <a:cxn ang="0">
                  <a:pos x="T177" y="T179"/>
                </a:cxn>
                <a:cxn ang="0">
                  <a:pos x="T181" y="T183"/>
                </a:cxn>
                <a:cxn ang="0">
                  <a:pos x="T185" y="T187"/>
                </a:cxn>
                <a:cxn ang="0">
                  <a:pos x="T189" y="T191"/>
                </a:cxn>
                <a:cxn ang="0">
                  <a:pos x="T193" y="T195"/>
                </a:cxn>
                <a:cxn ang="0">
                  <a:pos x="T197" y="T199"/>
                </a:cxn>
                <a:cxn ang="0">
                  <a:pos x="T201" y="T203"/>
                </a:cxn>
                <a:cxn ang="0">
                  <a:pos x="T205" y="T207"/>
                </a:cxn>
                <a:cxn ang="0">
                  <a:pos x="T209" y="T211"/>
                </a:cxn>
                <a:cxn ang="0">
                  <a:pos x="T213" y="T215"/>
                </a:cxn>
                <a:cxn ang="0">
                  <a:pos x="T217" y="T219"/>
                </a:cxn>
              </a:cxnLst>
              <a:rect l="0" t="0" r="r" b="b"/>
              <a:pathLst>
                <a:path w="3303" h="5530">
                  <a:moveTo>
                    <a:pt x="32" y="4560"/>
                  </a:moveTo>
                  <a:lnTo>
                    <a:pt x="29" y="4560"/>
                  </a:lnTo>
                  <a:lnTo>
                    <a:pt x="30" y="4562"/>
                  </a:lnTo>
                  <a:lnTo>
                    <a:pt x="32" y="4560"/>
                  </a:lnTo>
                  <a:close/>
                  <a:moveTo>
                    <a:pt x="1651" y="5410"/>
                  </a:moveTo>
                  <a:lnTo>
                    <a:pt x="1603" y="5410"/>
                  </a:lnTo>
                  <a:lnTo>
                    <a:pt x="1603" y="5050"/>
                  </a:lnTo>
                  <a:lnTo>
                    <a:pt x="1579" y="5050"/>
                  </a:lnTo>
                  <a:lnTo>
                    <a:pt x="1579" y="5410"/>
                  </a:lnTo>
                  <a:lnTo>
                    <a:pt x="1531" y="5410"/>
                  </a:lnTo>
                  <a:lnTo>
                    <a:pt x="1589" y="5530"/>
                  </a:lnTo>
                  <a:lnTo>
                    <a:pt x="1639" y="5434"/>
                  </a:lnTo>
                  <a:lnTo>
                    <a:pt x="1651" y="5410"/>
                  </a:lnTo>
                  <a:close/>
                  <a:moveTo>
                    <a:pt x="2923" y="312"/>
                  </a:moveTo>
                  <a:lnTo>
                    <a:pt x="2919" y="279"/>
                  </a:lnTo>
                  <a:lnTo>
                    <a:pt x="2914" y="250"/>
                  </a:lnTo>
                  <a:lnTo>
                    <a:pt x="2899" y="221"/>
                  </a:lnTo>
                  <a:lnTo>
                    <a:pt x="2899" y="284"/>
                  </a:lnTo>
                  <a:lnTo>
                    <a:pt x="2899" y="341"/>
                  </a:lnTo>
                  <a:lnTo>
                    <a:pt x="2895" y="370"/>
                  </a:lnTo>
                  <a:lnTo>
                    <a:pt x="2880" y="399"/>
                  </a:lnTo>
                  <a:lnTo>
                    <a:pt x="2885" y="399"/>
                  </a:lnTo>
                  <a:lnTo>
                    <a:pt x="2866" y="423"/>
                  </a:lnTo>
                  <a:lnTo>
                    <a:pt x="2871" y="423"/>
                  </a:lnTo>
                  <a:lnTo>
                    <a:pt x="2851" y="452"/>
                  </a:lnTo>
                  <a:lnTo>
                    <a:pt x="2851" y="447"/>
                  </a:lnTo>
                  <a:lnTo>
                    <a:pt x="2827" y="476"/>
                  </a:lnTo>
                  <a:lnTo>
                    <a:pt x="2827" y="471"/>
                  </a:lnTo>
                  <a:lnTo>
                    <a:pt x="2803" y="495"/>
                  </a:lnTo>
                  <a:lnTo>
                    <a:pt x="2746" y="533"/>
                  </a:lnTo>
                  <a:lnTo>
                    <a:pt x="2712" y="552"/>
                  </a:lnTo>
                  <a:lnTo>
                    <a:pt x="2635" y="581"/>
                  </a:lnTo>
                  <a:lnTo>
                    <a:pt x="2597" y="591"/>
                  </a:lnTo>
                  <a:lnTo>
                    <a:pt x="2511" y="600"/>
                  </a:lnTo>
                  <a:lnTo>
                    <a:pt x="552" y="600"/>
                  </a:lnTo>
                  <a:lnTo>
                    <a:pt x="466" y="591"/>
                  </a:lnTo>
                  <a:lnTo>
                    <a:pt x="427" y="581"/>
                  </a:lnTo>
                  <a:lnTo>
                    <a:pt x="351" y="552"/>
                  </a:lnTo>
                  <a:lnTo>
                    <a:pt x="317" y="533"/>
                  </a:lnTo>
                  <a:lnTo>
                    <a:pt x="259" y="495"/>
                  </a:lnTo>
                  <a:lnTo>
                    <a:pt x="240" y="476"/>
                  </a:lnTo>
                  <a:lnTo>
                    <a:pt x="235" y="471"/>
                  </a:lnTo>
                  <a:lnTo>
                    <a:pt x="235" y="476"/>
                  </a:lnTo>
                  <a:lnTo>
                    <a:pt x="215" y="452"/>
                  </a:lnTo>
                  <a:lnTo>
                    <a:pt x="211" y="447"/>
                  </a:lnTo>
                  <a:lnTo>
                    <a:pt x="211" y="452"/>
                  </a:lnTo>
                  <a:lnTo>
                    <a:pt x="192" y="423"/>
                  </a:lnTo>
                  <a:lnTo>
                    <a:pt x="197" y="423"/>
                  </a:lnTo>
                  <a:lnTo>
                    <a:pt x="178" y="399"/>
                  </a:lnTo>
                  <a:lnTo>
                    <a:pt x="183" y="399"/>
                  </a:lnTo>
                  <a:lnTo>
                    <a:pt x="168" y="370"/>
                  </a:lnTo>
                  <a:lnTo>
                    <a:pt x="163" y="341"/>
                  </a:lnTo>
                  <a:lnTo>
                    <a:pt x="163" y="284"/>
                  </a:lnTo>
                  <a:lnTo>
                    <a:pt x="168" y="255"/>
                  </a:lnTo>
                  <a:lnTo>
                    <a:pt x="183" y="226"/>
                  </a:lnTo>
                  <a:lnTo>
                    <a:pt x="178" y="226"/>
                  </a:lnTo>
                  <a:lnTo>
                    <a:pt x="197" y="202"/>
                  </a:lnTo>
                  <a:lnTo>
                    <a:pt x="192" y="202"/>
                  </a:lnTo>
                  <a:lnTo>
                    <a:pt x="211" y="173"/>
                  </a:lnTo>
                  <a:lnTo>
                    <a:pt x="211" y="178"/>
                  </a:lnTo>
                  <a:lnTo>
                    <a:pt x="215" y="173"/>
                  </a:lnTo>
                  <a:lnTo>
                    <a:pt x="235" y="149"/>
                  </a:lnTo>
                  <a:lnTo>
                    <a:pt x="235" y="154"/>
                  </a:lnTo>
                  <a:lnTo>
                    <a:pt x="240" y="149"/>
                  </a:lnTo>
                  <a:lnTo>
                    <a:pt x="259" y="130"/>
                  </a:lnTo>
                  <a:lnTo>
                    <a:pt x="288" y="106"/>
                  </a:lnTo>
                  <a:lnTo>
                    <a:pt x="288" y="111"/>
                  </a:lnTo>
                  <a:lnTo>
                    <a:pt x="294" y="106"/>
                  </a:lnTo>
                  <a:lnTo>
                    <a:pt x="317" y="87"/>
                  </a:lnTo>
                  <a:lnTo>
                    <a:pt x="317" y="92"/>
                  </a:lnTo>
                  <a:lnTo>
                    <a:pt x="325" y="87"/>
                  </a:lnTo>
                  <a:lnTo>
                    <a:pt x="351" y="72"/>
                  </a:lnTo>
                  <a:lnTo>
                    <a:pt x="427" y="44"/>
                  </a:lnTo>
                  <a:lnTo>
                    <a:pt x="466" y="34"/>
                  </a:lnTo>
                  <a:lnTo>
                    <a:pt x="552" y="24"/>
                  </a:lnTo>
                  <a:lnTo>
                    <a:pt x="2511" y="24"/>
                  </a:lnTo>
                  <a:lnTo>
                    <a:pt x="2597" y="34"/>
                  </a:lnTo>
                  <a:lnTo>
                    <a:pt x="2635" y="44"/>
                  </a:lnTo>
                  <a:lnTo>
                    <a:pt x="2712" y="72"/>
                  </a:lnTo>
                  <a:lnTo>
                    <a:pt x="2746" y="92"/>
                  </a:lnTo>
                  <a:lnTo>
                    <a:pt x="2746" y="87"/>
                  </a:lnTo>
                  <a:lnTo>
                    <a:pt x="2775" y="111"/>
                  </a:lnTo>
                  <a:lnTo>
                    <a:pt x="2775" y="106"/>
                  </a:lnTo>
                  <a:lnTo>
                    <a:pt x="2803" y="130"/>
                  </a:lnTo>
                  <a:lnTo>
                    <a:pt x="2827" y="154"/>
                  </a:lnTo>
                  <a:lnTo>
                    <a:pt x="2827" y="149"/>
                  </a:lnTo>
                  <a:lnTo>
                    <a:pt x="2851" y="178"/>
                  </a:lnTo>
                  <a:lnTo>
                    <a:pt x="2851" y="173"/>
                  </a:lnTo>
                  <a:lnTo>
                    <a:pt x="2871" y="202"/>
                  </a:lnTo>
                  <a:lnTo>
                    <a:pt x="2866" y="202"/>
                  </a:lnTo>
                  <a:lnTo>
                    <a:pt x="2885" y="226"/>
                  </a:lnTo>
                  <a:lnTo>
                    <a:pt x="2880" y="226"/>
                  </a:lnTo>
                  <a:lnTo>
                    <a:pt x="2895" y="255"/>
                  </a:lnTo>
                  <a:lnTo>
                    <a:pt x="2899" y="284"/>
                  </a:lnTo>
                  <a:lnTo>
                    <a:pt x="2899" y="221"/>
                  </a:lnTo>
                  <a:lnTo>
                    <a:pt x="2885" y="192"/>
                  </a:lnTo>
                  <a:lnTo>
                    <a:pt x="2872" y="173"/>
                  </a:lnTo>
                  <a:lnTo>
                    <a:pt x="2866" y="164"/>
                  </a:lnTo>
                  <a:lnTo>
                    <a:pt x="2851" y="149"/>
                  </a:lnTo>
                  <a:lnTo>
                    <a:pt x="2818" y="116"/>
                  </a:lnTo>
                  <a:lnTo>
                    <a:pt x="2806" y="106"/>
                  </a:lnTo>
                  <a:lnTo>
                    <a:pt x="2789" y="92"/>
                  </a:lnTo>
                  <a:lnTo>
                    <a:pt x="2781" y="87"/>
                  </a:lnTo>
                  <a:lnTo>
                    <a:pt x="2722" y="53"/>
                  </a:lnTo>
                  <a:lnTo>
                    <a:pt x="2645" y="24"/>
                  </a:lnTo>
                  <a:lnTo>
                    <a:pt x="2602" y="15"/>
                  </a:lnTo>
                  <a:lnTo>
                    <a:pt x="2515" y="5"/>
                  </a:lnTo>
                  <a:lnTo>
                    <a:pt x="2467" y="0"/>
                  </a:lnTo>
                  <a:lnTo>
                    <a:pt x="595" y="0"/>
                  </a:lnTo>
                  <a:lnTo>
                    <a:pt x="547" y="5"/>
                  </a:lnTo>
                  <a:lnTo>
                    <a:pt x="461" y="15"/>
                  </a:lnTo>
                  <a:lnTo>
                    <a:pt x="418" y="24"/>
                  </a:lnTo>
                  <a:lnTo>
                    <a:pt x="341" y="53"/>
                  </a:lnTo>
                  <a:lnTo>
                    <a:pt x="274" y="92"/>
                  </a:lnTo>
                  <a:lnTo>
                    <a:pt x="245" y="116"/>
                  </a:lnTo>
                  <a:lnTo>
                    <a:pt x="197" y="164"/>
                  </a:lnTo>
                  <a:lnTo>
                    <a:pt x="178" y="192"/>
                  </a:lnTo>
                  <a:lnTo>
                    <a:pt x="149" y="250"/>
                  </a:lnTo>
                  <a:lnTo>
                    <a:pt x="144" y="279"/>
                  </a:lnTo>
                  <a:lnTo>
                    <a:pt x="139" y="312"/>
                  </a:lnTo>
                  <a:lnTo>
                    <a:pt x="144" y="346"/>
                  </a:lnTo>
                  <a:lnTo>
                    <a:pt x="149" y="375"/>
                  </a:lnTo>
                  <a:lnTo>
                    <a:pt x="178" y="432"/>
                  </a:lnTo>
                  <a:lnTo>
                    <a:pt x="197" y="461"/>
                  </a:lnTo>
                  <a:lnTo>
                    <a:pt x="245" y="509"/>
                  </a:lnTo>
                  <a:lnTo>
                    <a:pt x="274" y="533"/>
                  </a:lnTo>
                  <a:lnTo>
                    <a:pt x="341" y="572"/>
                  </a:lnTo>
                  <a:lnTo>
                    <a:pt x="418" y="600"/>
                  </a:lnTo>
                  <a:lnTo>
                    <a:pt x="461" y="610"/>
                  </a:lnTo>
                  <a:lnTo>
                    <a:pt x="547" y="620"/>
                  </a:lnTo>
                  <a:lnTo>
                    <a:pt x="595" y="624"/>
                  </a:lnTo>
                  <a:lnTo>
                    <a:pt x="2467" y="624"/>
                  </a:lnTo>
                  <a:lnTo>
                    <a:pt x="2515" y="620"/>
                  </a:lnTo>
                  <a:lnTo>
                    <a:pt x="2602" y="610"/>
                  </a:lnTo>
                  <a:lnTo>
                    <a:pt x="2645" y="600"/>
                  </a:lnTo>
                  <a:lnTo>
                    <a:pt x="2722" y="572"/>
                  </a:lnTo>
                  <a:lnTo>
                    <a:pt x="2789" y="533"/>
                  </a:lnTo>
                  <a:lnTo>
                    <a:pt x="2818" y="509"/>
                  </a:lnTo>
                  <a:lnTo>
                    <a:pt x="2851" y="476"/>
                  </a:lnTo>
                  <a:lnTo>
                    <a:pt x="2866" y="461"/>
                  </a:lnTo>
                  <a:lnTo>
                    <a:pt x="2872" y="452"/>
                  </a:lnTo>
                  <a:lnTo>
                    <a:pt x="2885" y="432"/>
                  </a:lnTo>
                  <a:lnTo>
                    <a:pt x="2914" y="375"/>
                  </a:lnTo>
                  <a:lnTo>
                    <a:pt x="2919" y="346"/>
                  </a:lnTo>
                  <a:lnTo>
                    <a:pt x="2923" y="312"/>
                  </a:lnTo>
                  <a:close/>
                  <a:moveTo>
                    <a:pt x="3303" y="4080"/>
                  </a:moveTo>
                  <a:lnTo>
                    <a:pt x="3264" y="4080"/>
                  </a:lnTo>
                  <a:lnTo>
                    <a:pt x="3264" y="4085"/>
                  </a:lnTo>
                  <a:lnTo>
                    <a:pt x="2616" y="4565"/>
                  </a:lnTo>
                  <a:lnTo>
                    <a:pt x="2621" y="4560"/>
                  </a:lnTo>
                  <a:lnTo>
                    <a:pt x="65" y="4560"/>
                  </a:lnTo>
                  <a:lnTo>
                    <a:pt x="680" y="4104"/>
                  </a:lnTo>
                  <a:lnTo>
                    <a:pt x="3238" y="4104"/>
                  </a:lnTo>
                  <a:lnTo>
                    <a:pt x="3245" y="4100"/>
                  </a:lnTo>
                  <a:lnTo>
                    <a:pt x="3264" y="4085"/>
                  </a:lnTo>
                  <a:lnTo>
                    <a:pt x="3264" y="4080"/>
                  </a:lnTo>
                  <a:lnTo>
                    <a:pt x="677" y="4080"/>
                  </a:lnTo>
                  <a:lnTo>
                    <a:pt x="30" y="4562"/>
                  </a:lnTo>
                  <a:lnTo>
                    <a:pt x="0" y="4584"/>
                  </a:lnTo>
                  <a:lnTo>
                    <a:pt x="2626" y="4584"/>
                  </a:lnTo>
                  <a:lnTo>
                    <a:pt x="2632" y="4580"/>
                  </a:lnTo>
                  <a:lnTo>
                    <a:pt x="2652" y="4565"/>
                  </a:lnTo>
                  <a:lnTo>
                    <a:pt x="3270" y="4104"/>
                  </a:lnTo>
                  <a:lnTo>
                    <a:pt x="3296" y="4085"/>
                  </a:lnTo>
                  <a:lnTo>
                    <a:pt x="3303" y="408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IN"/>
            </a:p>
          </p:txBody>
        </p:sp>
        <p:sp>
          <p:nvSpPr>
            <p:cNvPr id="7" name="Freeform 32">
              <a:extLst>
                <a:ext uri="{FF2B5EF4-FFF2-40B4-BE49-F238E27FC236}">
                  <a16:creationId xmlns:a16="http://schemas.microsoft.com/office/drawing/2014/main" id="{EDDCE539-E042-49B3-A056-A53E041CB2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0" y="5985"/>
              <a:ext cx="3360" cy="1200"/>
            </a:xfrm>
            <a:custGeom>
              <a:avLst/>
              <a:gdLst>
                <a:gd name="T0" fmla="+- 0 7200 5520"/>
                <a:gd name="T1" fmla="*/ T0 w 3360"/>
                <a:gd name="T2" fmla="+- 0 5985 5985"/>
                <a:gd name="T3" fmla="*/ 5985 h 1200"/>
                <a:gd name="T4" fmla="+- 0 5520 5520"/>
                <a:gd name="T5" fmla="*/ T4 w 3360"/>
                <a:gd name="T6" fmla="+- 0 6585 5985"/>
                <a:gd name="T7" fmla="*/ 6585 h 1200"/>
                <a:gd name="T8" fmla="+- 0 7200 5520"/>
                <a:gd name="T9" fmla="*/ T8 w 3360"/>
                <a:gd name="T10" fmla="+- 0 7185 5985"/>
                <a:gd name="T11" fmla="*/ 7185 h 1200"/>
                <a:gd name="T12" fmla="+- 0 8880 5520"/>
                <a:gd name="T13" fmla="*/ T12 w 3360"/>
                <a:gd name="T14" fmla="+- 0 6585 5985"/>
                <a:gd name="T15" fmla="*/ 6585 h 1200"/>
                <a:gd name="T16" fmla="+- 0 7200 5520"/>
                <a:gd name="T17" fmla="*/ T16 w 3360"/>
                <a:gd name="T18" fmla="+- 0 5985 5985"/>
                <a:gd name="T19" fmla="*/ 5985 h 1200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3360" h="1200">
                  <a:moveTo>
                    <a:pt x="1680" y="0"/>
                  </a:moveTo>
                  <a:lnTo>
                    <a:pt x="0" y="600"/>
                  </a:lnTo>
                  <a:lnTo>
                    <a:pt x="1680" y="1200"/>
                  </a:lnTo>
                  <a:lnTo>
                    <a:pt x="3360" y="600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IN"/>
            </a:p>
          </p:txBody>
        </p:sp>
        <p:sp>
          <p:nvSpPr>
            <p:cNvPr id="8" name="AutoShape 33">
              <a:extLst>
                <a:ext uri="{FF2B5EF4-FFF2-40B4-BE49-F238E27FC236}">
                  <a16:creationId xmlns:a16="http://schemas.microsoft.com/office/drawing/2014/main" id="{0C15F75A-B24E-4484-8E16-F6CC6D34A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" y="2505"/>
              <a:ext cx="7844" cy="8280"/>
            </a:xfrm>
            <a:custGeom>
              <a:avLst/>
              <a:gdLst>
                <a:gd name="T0" fmla="+- 0 8827 5491"/>
                <a:gd name="T1" fmla="*/ T0 w 7844"/>
                <a:gd name="T2" fmla="+- 0 5193 2505"/>
                <a:gd name="T3" fmla="*/ 5193 h 8280"/>
                <a:gd name="T4" fmla="+- 0 8702 5491"/>
                <a:gd name="T5" fmla="*/ T4 w 7844"/>
                <a:gd name="T6" fmla="+- 0 5279 2505"/>
                <a:gd name="T7" fmla="*/ 5279 h 8280"/>
                <a:gd name="T8" fmla="+- 0 8728 5491"/>
                <a:gd name="T9" fmla="*/ T8 w 7844"/>
                <a:gd name="T10" fmla="+- 0 5275 2505"/>
                <a:gd name="T11" fmla="*/ 5275 h 8280"/>
                <a:gd name="T12" fmla="+- 0 8860 5491"/>
                <a:gd name="T13" fmla="*/ T12 w 7844"/>
                <a:gd name="T14" fmla="+- 0 6587 2505"/>
                <a:gd name="T15" fmla="*/ 6587 h 8280"/>
                <a:gd name="T16" fmla="+- 0 7210 5491"/>
                <a:gd name="T17" fmla="*/ T16 w 7844"/>
                <a:gd name="T18" fmla="+- 0 7177 2505"/>
                <a:gd name="T19" fmla="*/ 7177 h 8280"/>
                <a:gd name="T20" fmla="+- 0 8860 5491"/>
                <a:gd name="T21" fmla="*/ T20 w 7844"/>
                <a:gd name="T22" fmla="+- 0 6587 2505"/>
                <a:gd name="T23" fmla="*/ 6587 h 8280"/>
                <a:gd name="T24" fmla="+- 0 7191 5491"/>
                <a:gd name="T25" fmla="*/ T24 w 7844"/>
                <a:gd name="T26" fmla="+- 0 7614 2505"/>
                <a:gd name="T27" fmla="*/ 7614 h 8280"/>
                <a:gd name="T28" fmla="+- 0 7190 5491"/>
                <a:gd name="T29" fmla="*/ T28 w 7844"/>
                <a:gd name="T30" fmla="+- 0 7614 2505"/>
                <a:gd name="T31" fmla="*/ 7614 h 8280"/>
                <a:gd name="T32" fmla="+- 0 7118 5491"/>
                <a:gd name="T33" fmla="*/ T32 w 7844"/>
                <a:gd name="T34" fmla="+- 0 7531 2505"/>
                <a:gd name="T35" fmla="*/ 7531 h 8280"/>
                <a:gd name="T36" fmla="+- 0 7277 5491"/>
                <a:gd name="T37" fmla="*/ T36 w 7844"/>
                <a:gd name="T38" fmla="+- 0 7521 2505"/>
                <a:gd name="T39" fmla="*/ 7521 h 8280"/>
                <a:gd name="T40" fmla="+- 0 8880 5491"/>
                <a:gd name="T41" fmla="*/ T40 w 7844"/>
                <a:gd name="T42" fmla="+- 0 6597 2505"/>
                <a:gd name="T43" fmla="*/ 6597 h 8280"/>
                <a:gd name="T44" fmla="+- 0 9374 5491"/>
                <a:gd name="T45" fmla="*/ T44 w 7844"/>
                <a:gd name="T46" fmla="+- 0 5279 2505"/>
                <a:gd name="T47" fmla="*/ 5279 h 8280"/>
                <a:gd name="T48" fmla="+- 0 11150 5491"/>
                <a:gd name="T49" fmla="*/ T48 w 7844"/>
                <a:gd name="T50" fmla="+- 0 10057 2505"/>
                <a:gd name="T51" fmla="*/ 10057 h 8280"/>
                <a:gd name="T52" fmla="+- 0 11064 5491"/>
                <a:gd name="T53" fmla="*/ T52 w 7844"/>
                <a:gd name="T54" fmla="+- 0 10449 2505"/>
                <a:gd name="T55" fmla="*/ 10449 h 8280"/>
                <a:gd name="T56" fmla="+- 0 10781 5491"/>
                <a:gd name="T57" fmla="*/ T56 w 7844"/>
                <a:gd name="T58" fmla="+- 0 10636 2505"/>
                <a:gd name="T59" fmla="*/ 10636 h 8280"/>
                <a:gd name="T60" fmla="+- 0 10325 5491"/>
                <a:gd name="T61" fmla="*/ T60 w 7844"/>
                <a:gd name="T62" fmla="+- 0 10579 2505"/>
                <a:gd name="T63" fmla="*/ 10579 h 8280"/>
                <a:gd name="T64" fmla="+- 0 10114 5491"/>
                <a:gd name="T65" fmla="*/ T64 w 7844"/>
                <a:gd name="T66" fmla="+- 0 10324 2505"/>
                <a:gd name="T67" fmla="*/ 10324 h 8280"/>
                <a:gd name="T68" fmla="+- 0 10133 5491"/>
                <a:gd name="T69" fmla="*/ T68 w 7844"/>
                <a:gd name="T70" fmla="+- 0 10003 2505"/>
                <a:gd name="T71" fmla="*/ 10003 h 8280"/>
                <a:gd name="T72" fmla="+- 0 10416 5491"/>
                <a:gd name="T73" fmla="*/ T72 w 7844"/>
                <a:gd name="T74" fmla="+- 0 9753 2505"/>
                <a:gd name="T75" fmla="*/ 9753 h 8280"/>
                <a:gd name="T76" fmla="+- 0 10877 5491"/>
                <a:gd name="T77" fmla="*/ T76 w 7844"/>
                <a:gd name="T78" fmla="+- 0 9772 2505"/>
                <a:gd name="T79" fmla="*/ 9772 h 8280"/>
                <a:gd name="T80" fmla="+- 0 11112 5491"/>
                <a:gd name="T81" fmla="*/ T80 w 7844"/>
                <a:gd name="T82" fmla="+- 0 10007 2505"/>
                <a:gd name="T83" fmla="*/ 10007 h 8280"/>
                <a:gd name="T84" fmla="+- 0 11078 5491"/>
                <a:gd name="T85" fmla="*/ T84 w 7844"/>
                <a:gd name="T86" fmla="+- 0 9911 2505"/>
                <a:gd name="T87" fmla="*/ 9911 h 8280"/>
                <a:gd name="T88" fmla="+- 0 10786 5491"/>
                <a:gd name="T89" fmla="*/ T88 w 7844"/>
                <a:gd name="T90" fmla="+- 0 9719 2505"/>
                <a:gd name="T91" fmla="*/ 9719 h 8280"/>
                <a:gd name="T92" fmla="+- 0 10315 5491"/>
                <a:gd name="T93" fmla="*/ T92 w 7844"/>
                <a:gd name="T94" fmla="+- 0 9782 2505"/>
                <a:gd name="T95" fmla="*/ 9782 h 8280"/>
                <a:gd name="T96" fmla="+- 0 10114 5491"/>
                <a:gd name="T97" fmla="*/ T96 w 7844"/>
                <a:gd name="T98" fmla="+- 0 9998 2505"/>
                <a:gd name="T99" fmla="*/ 9998 h 8280"/>
                <a:gd name="T100" fmla="+- 0 10085 5491"/>
                <a:gd name="T101" fmla="*/ T100 w 7844"/>
                <a:gd name="T102" fmla="+- 0 10286 2505"/>
                <a:gd name="T103" fmla="*/ 10286 h 8280"/>
                <a:gd name="T104" fmla="+- 0 10234 5491"/>
                <a:gd name="T105" fmla="*/ T104 w 7844"/>
                <a:gd name="T106" fmla="+- 0 10535 2505"/>
                <a:gd name="T107" fmla="*/ 10535 h 8280"/>
                <a:gd name="T108" fmla="+- 0 10622 5491"/>
                <a:gd name="T109" fmla="*/ T108 w 7844"/>
                <a:gd name="T110" fmla="+- 0 10679 2505"/>
                <a:gd name="T111" fmla="*/ 10679 h 8280"/>
                <a:gd name="T112" fmla="+- 0 10973 5491"/>
                <a:gd name="T113" fmla="*/ T112 w 7844"/>
                <a:gd name="T114" fmla="+- 0 10564 2505"/>
                <a:gd name="T115" fmla="*/ 10564 h 8280"/>
                <a:gd name="T116" fmla="+- 0 11146 5491"/>
                <a:gd name="T117" fmla="*/ T116 w 7844"/>
                <a:gd name="T118" fmla="+- 0 10334 2505"/>
                <a:gd name="T119" fmla="*/ 10334 h 8280"/>
                <a:gd name="T120" fmla="+- 0 12470 5491"/>
                <a:gd name="T121" fmla="*/ T120 w 7844"/>
                <a:gd name="T122" fmla="+- 0 3335 2505"/>
                <a:gd name="T123" fmla="*/ 3335 h 8280"/>
                <a:gd name="T124" fmla="+- 0 12470 5491"/>
                <a:gd name="T125" fmla="*/ T124 w 7844"/>
                <a:gd name="T126" fmla="+- 0 3335 2505"/>
                <a:gd name="T127" fmla="*/ 3335 h 8280"/>
                <a:gd name="T128" fmla="+- 0 12494 5491"/>
                <a:gd name="T129" fmla="*/ T128 w 7844"/>
                <a:gd name="T130" fmla="+- 0 3955 2505"/>
                <a:gd name="T131" fmla="*/ 3955 h 8280"/>
                <a:gd name="T132" fmla="+- 0 13334 5491"/>
                <a:gd name="T133" fmla="*/ T132 w 7844"/>
                <a:gd name="T134" fmla="+- 0 10305 2505"/>
                <a:gd name="T135" fmla="*/ 10305 h 8280"/>
                <a:gd name="T136" fmla="+- 0 13301 5491"/>
                <a:gd name="T137" fmla="*/ T136 w 7844"/>
                <a:gd name="T138" fmla="+- 0 10401 2505"/>
                <a:gd name="T139" fmla="*/ 10401 h 8280"/>
                <a:gd name="T140" fmla="+- 0 13080 5491"/>
                <a:gd name="T141" fmla="*/ T140 w 7844"/>
                <a:gd name="T142" fmla="+- 0 10699 2505"/>
                <a:gd name="T143" fmla="*/ 10699 h 8280"/>
                <a:gd name="T144" fmla="+- 0 12624 5491"/>
                <a:gd name="T145" fmla="*/ T144 w 7844"/>
                <a:gd name="T146" fmla="+- 0 10756 2505"/>
                <a:gd name="T147" fmla="*/ 10756 h 8280"/>
                <a:gd name="T148" fmla="+- 0 12341 5491"/>
                <a:gd name="T149" fmla="*/ T148 w 7844"/>
                <a:gd name="T150" fmla="+- 0 10569 2505"/>
                <a:gd name="T151" fmla="*/ 10569 h 8280"/>
                <a:gd name="T152" fmla="+- 0 12254 5491"/>
                <a:gd name="T153" fmla="*/ T152 w 7844"/>
                <a:gd name="T154" fmla="+- 0 10257 2505"/>
                <a:gd name="T155" fmla="*/ 10257 h 8280"/>
                <a:gd name="T156" fmla="+- 0 12408 5491"/>
                <a:gd name="T157" fmla="*/ T156 w 7844"/>
                <a:gd name="T158" fmla="+- 0 9974 2505"/>
                <a:gd name="T159" fmla="*/ 9974 h 8280"/>
                <a:gd name="T160" fmla="+- 0 12835 5491"/>
                <a:gd name="T161" fmla="*/ T160 w 7844"/>
                <a:gd name="T162" fmla="+- 0 9839 2505"/>
                <a:gd name="T163" fmla="*/ 9839 h 8280"/>
                <a:gd name="T164" fmla="+- 0 13190 5491"/>
                <a:gd name="T165" fmla="*/ T164 w 7844"/>
                <a:gd name="T166" fmla="+- 0 10007 2505"/>
                <a:gd name="T167" fmla="*/ 10007 h 8280"/>
                <a:gd name="T168" fmla="+- 0 13310 5491"/>
                <a:gd name="T169" fmla="*/ T168 w 7844"/>
                <a:gd name="T170" fmla="+- 0 10177 2505"/>
                <a:gd name="T171" fmla="*/ 10177 h 8280"/>
                <a:gd name="T172" fmla="+- 0 13133 5491"/>
                <a:gd name="T173" fmla="*/ T172 w 7844"/>
                <a:gd name="T174" fmla="+- 0 9931 2505"/>
                <a:gd name="T175" fmla="*/ 9931 h 8280"/>
                <a:gd name="T176" fmla="+- 0 12793 5491"/>
                <a:gd name="T177" fmla="*/ T176 w 7844"/>
                <a:gd name="T178" fmla="+- 0 9806 2505"/>
                <a:gd name="T179" fmla="*/ 9806 h 8280"/>
                <a:gd name="T180" fmla="+- 0 12845 5491"/>
                <a:gd name="T181" fmla="*/ T180 w 7844"/>
                <a:gd name="T182" fmla="+- 0 9676 2505"/>
                <a:gd name="T183" fmla="*/ 9676 h 8280"/>
                <a:gd name="T184" fmla="+- 0 7214 5491"/>
                <a:gd name="T185" fmla="*/ T184 w 7844"/>
                <a:gd name="T186" fmla="+- 0 2798 2505"/>
                <a:gd name="T187" fmla="*/ 2798 h 8280"/>
                <a:gd name="T188" fmla="+- 0 12773 5491"/>
                <a:gd name="T189" fmla="*/ T188 w 7844"/>
                <a:gd name="T190" fmla="+- 0 9769 2505"/>
                <a:gd name="T191" fmla="*/ 9769 h 8280"/>
                <a:gd name="T192" fmla="+- 0 12701 5491"/>
                <a:gd name="T193" fmla="*/ T192 w 7844"/>
                <a:gd name="T194" fmla="+- 0 9686 2505"/>
                <a:gd name="T195" fmla="*/ 9686 h 8280"/>
                <a:gd name="T196" fmla="+- 0 12475 5491"/>
                <a:gd name="T197" fmla="*/ T196 w 7844"/>
                <a:gd name="T198" fmla="+- 0 9902 2505"/>
                <a:gd name="T199" fmla="*/ 9902 h 8280"/>
                <a:gd name="T200" fmla="+- 0 12274 5491"/>
                <a:gd name="T201" fmla="*/ T200 w 7844"/>
                <a:gd name="T202" fmla="+- 0 10118 2505"/>
                <a:gd name="T203" fmla="*/ 10118 h 8280"/>
                <a:gd name="T204" fmla="+- 0 12245 5491"/>
                <a:gd name="T205" fmla="*/ T204 w 7844"/>
                <a:gd name="T206" fmla="+- 0 10406 2505"/>
                <a:gd name="T207" fmla="*/ 10406 h 8280"/>
                <a:gd name="T208" fmla="+- 0 12394 5491"/>
                <a:gd name="T209" fmla="*/ T208 w 7844"/>
                <a:gd name="T210" fmla="+- 0 10655 2505"/>
                <a:gd name="T211" fmla="*/ 10655 h 8280"/>
                <a:gd name="T212" fmla="+- 0 12893 5491"/>
                <a:gd name="T213" fmla="*/ T212 w 7844"/>
                <a:gd name="T214" fmla="+- 0 10785 2505"/>
                <a:gd name="T215" fmla="*/ 10785 h 8280"/>
                <a:gd name="T216" fmla="+- 0 13171 5491"/>
                <a:gd name="T217" fmla="*/ T216 w 7844"/>
                <a:gd name="T218" fmla="+- 0 10655 2505"/>
                <a:gd name="T219" fmla="*/ 10655 h 8280"/>
                <a:gd name="T220" fmla="+- 0 13320 5491"/>
                <a:gd name="T221" fmla="*/ T220 w 7844"/>
                <a:gd name="T222" fmla="+- 0 10406 2505"/>
                <a:gd name="T223" fmla="*/ 10406 h 8280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  <a:cxn ang="0">
                  <a:pos x="T21" y="T23"/>
                </a:cxn>
                <a:cxn ang="0">
                  <a:pos x="T25" y="T27"/>
                </a:cxn>
                <a:cxn ang="0">
                  <a:pos x="T29" y="T31"/>
                </a:cxn>
                <a:cxn ang="0">
                  <a:pos x="T33" y="T35"/>
                </a:cxn>
                <a:cxn ang="0">
                  <a:pos x="T37" y="T39"/>
                </a:cxn>
                <a:cxn ang="0">
                  <a:pos x="T41" y="T43"/>
                </a:cxn>
                <a:cxn ang="0">
                  <a:pos x="T45" y="T47"/>
                </a:cxn>
                <a:cxn ang="0">
                  <a:pos x="T49" y="T51"/>
                </a:cxn>
                <a:cxn ang="0">
                  <a:pos x="T53" y="T55"/>
                </a:cxn>
                <a:cxn ang="0">
                  <a:pos x="T57" y="T59"/>
                </a:cxn>
                <a:cxn ang="0">
                  <a:pos x="T61" y="T63"/>
                </a:cxn>
                <a:cxn ang="0">
                  <a:pos x="T65" y="T67"/>
                </a:cxn>
                <a:cxn ang="0">
                  <a:pos x="T69" y="T71"/>
                </a:cxn>
                <a:cxn ang="0">
                  <a:pos x="T73" y="T75"/>
                </a:cxn>
                <a:cxn ang="0">
                  <a:pos x="T77" y="T79"/>
                </a:cxn>
                <a:cxn ang="0">
                  <a:pos x="T81" y="T83"/>
                </a:cxn>
                <a:cxn ang="0">
                  <a:pos x="T85" y="T87"/>
                </a:cxn>
                <a:cxn ang="0">
                  <a:pos x="T89" y="T91"/>
                </a:cxn>
                <a:cxn ang="0">
                  <a:pos x="T93" y="T95"/>
                </a:cxn>
                <a:cxn ang="0">
                  <a:pos x="T97" y="T99"/>
                </a:cxn>
                <a:cxn ang="0">
                  <a:pos x="T101" y="T103"/>
                </a:cxn>
                <a:cxn ang="0">
                  <a:pos x="T105" y="T107"/>
                </a:cxn>
                <a:cxn ang="0">
                  <a:pos x="T109" y="T111"/>
                </a:cxn>
                <a:cxn ang="0">
                  <a:pos x="T113" y="T115"/>
                </a:cxn>
                <a:cxn ang="0">
                  <a:pos x="T117" y="T119"/>
                </a:cxn>
                <a:cxn ang="0">
                  <a:pos x="T121" y="T123"/>
                </a:cxn>
                <a:cxn ang="0">
                  <a:pos x="T125" y="T127"/>
                </a:cxn>
                <a:cxn ang="0">
                  <a:pos x="T129" y="T131"/>
                </a:cxn>
                <a:cxn ang="0">
                  <a:pos x="T133" y="T135"/>
                </a:cxn>
                <a:cxn ang="0">
                  <a:pos x="T137" y="T139"/>
                </a:cxn>
                <a:cxn ang="0">
                  <a:pos x="T141" y="T143"/>
                </a:cxn>
                <a:cxn ang="0">
                  <a:pos x="T145" y="T147"/>
                </a:cxn>
                <a:cxn ang="0">
                  <a:pos x="T149" y="T151"/>
                </a:cxn>
                <a:cxn ang="0">
                  <a:pos x="T153" y="T155"/>
                </a:cxn>
                <a:cxn ang="0">
                  <a:pos x="T157" y="T159"/>
                </a:cxn>
                <a:cxn ang="0">
                  <a:pos x="T161" y="T163"/>
                </a:cxn>
                <a:cxn ang="0">
                  <a:pos x="T165" y="T167"/>
                </a:cxn>
                <a:cxn ang="0">
                  <a:pos x="T169" y="T171"/>
                </a:cxn>
                <a:cxn ang="0">
                  <a:pos x="T173" y="T175"/>
                </a:cxn>
                <a:cxn ang="0">
                  <a:pos x="T177" y="T179"/>
                </a:cxn>
                <a:cxn ang="0">
                  <a:pos x="T181" y="T183"/>
                </a:cxn>
                <a:cxn ang="0">
                  <a:pos x="T185" y="T187"/>
                </a:cxn>
                <a:cxn ang="0">
                  <a:pos x="T189" y="T191"/>
                </a:cxn>
                <a:cxn ang="0">
                  <a:pos x="T193" y="T195"/>
                </a:cxn>
                <a:cxn ang="0">
                  <a:pos x="T197" y="T199"/>
                </a:cxn>
                <a:cxn ang="0">
                  <a:pos x="T201" y="T203"/>
                </a:cxn>
                <a:cxn ang="0">
                  <a:pos x="T205" y="T207"/>
                </a:cxn>
                <a:cxn ang="0">
                  <a:pos x="T209" y="T211"/>
                </a:cxn>
                <a:cxn ang="0">
                  <a:pos x="T213" y="T215"/>
                </a:cxn>
                <a:cxn ang="0">
                  <a:pos x="T217" y="T219"/>
                </a:cxn>
                <a:cxn ang="0">
                  <a:pos x="T221" y="T223"/>
                </a:cxn>
              </a:cxnLst>
              <a:rect l="0" t="0" r="r" b="b"/>
              <a:pathLst>
                <a:path w="7844" h="8280">
                  <a:moveTo>
                    <a:pt x="3883" y="2755"/>
                  </a:moveTo>
                  <a:lnTo>
                    <a:pt x="3879" y="2750"/>
                  </a:lnTo>
                  <a:lnTo>
                    <a:pt x="3246" y="2750"/>
                  </a:lnTo>
                  <a:lnTo>
                    <a:pt x="3331" y="2702"/>
                  </a:lnTo>
                  <a:lnTo>
                    <a:pt x="3336" y="2698"/>
                  </a:lnTo>
                  <a:lnTo>
                    <a:pt x="3336" y="2688"/>
                  </a:lnTo>
                  <a:lnTo>
                    <a:pt x="3331" y="2683"/>
                  </a:lnTo>
                  <a:lnTo>
                    <a:pt x="3322" y="2683"/>
                  </a:lnTo>
                  <a:lnTo>
                    <a:pt x="3187" y="2760"/>
                  </a:lnTo>
                  <a:lnTo>
                    <a:pt x="3207" y="2772"/>
                  </a:lnTo>
                  <a:lnTo>
                    <a:pt x="3207" y="2774"/>
                  </a:lnTo>
                  <a:lnTo>
                    <a:pt x="3211" y="2774"/>
                  </a:lnTo>
                  <a:lnTo>
                    <a:pt x="3322" y="2842"/>
                  </a:lnTo>
                  <a:lnTo>
                    <a:pt x="3331" y="2842"/>
                  </a:lnTo>
                  <a:lnTo>
                    <a:pt x="3336" y="2837"/>
                  </a:lnTo>
                  <a:lnTo>
                    <a:pt x="3336" y="2827"/>
                  </a:lnTo>
                  <a:lnTo>
                    <a:pt x="3331" y="2822"/>
                  </a:lnTo>
                  <a:lnTo>
                    <a:pt x="3237" y="2770"/>
                  </a:lnTo>
                  <a:lnTo>
                    <a:pt x="3246" y="2774"/>
                  </a:lnTo>
                  <a:lnTo>
                    <a:pt x="3864" y="2774"/>
                  </a:lnTo>
                  <a:lnTo>
                    <a:pt x="3864" y="4070"/>
                  </a:lnTo>
                  <a:lnTo>
                    <a:pt x="3396" y="4070"/>
                  </a:lnTo>
                  <a:lnTo>
                    <a:pt x="3369" y="4061"/>
                  </a:lnTo>
                  <a:lnTo>
                    <a:pt x="3369" y="4082"/>
                  </a:lnTo>
                  <a:lnTo>
                    <a:pt x="1719" y="4672"/>
                  </a:lnTo>
                  <a:lnTo>
                    <a:pt x="1719" y="5141"/>
                  </a:lnTo>
                  <a:lnTo>
                    <a:pt x="1719" y="5146"/>
                  </a:lnTo>
                  <a:lnTo>
                    <a:pt x="1719" y="5141"/>
                  </a:lnTo>
                  <a:lnTo>
                    <a:pt x="1719" y="4672"/>
                  </a:lnTo>
                  <a:lnTo>
                    <a:pt x="1711" y="4674"/>
                  </a:lnTo>
                  <a:lnTo>
                    <a:pt x="74" y="4090"/>
                  </a:lnTo>
                  <a:lnTo>
                    <a:pt x="54" y="4082"/>
                  </a:lnTo>
                  <a:lnTo>
                    <a:pt x="74" y="4075"/>
                  </a:lnTo>
                  <a:lnTo>
                    <a:pt x="1711" y="3490"/>
                  </a:lnTo>
                  <a:lnTo>
                    <a:pt x="3369" y="4082"/>
                  </a:lnTo>
                  <a:lnTo>
                    <a:pt x="3369" y="4061"/>
                  </a:lnTo>
                  <a:lnTo>
                    <a:pt x="1763" y="3490"/>
                  </a:lnTo>
                  <a:lnTo>
                    <a:pt x="1709" y="3470"/>
                  </a:lnTo>
                  <a:lnTo>
                    <a:pt x="0" y="4080"/>
                  </a:lnTo>
                  <a:lnTo>
                    <a:pt x="1704" y="4693"/>
                  </a:lnTo>
                  <a:lnTo>
                    <a:pt x="1700" y="5109"/>
                  </a:lnTo>
                  <a:lnTo>
                    <a:pt x="1699" y="5109"/>
                  </a:lnTo>
                  <a:lnTo>
                    <a:pt x="1699" y="5141"/>
                  </a:lnTo>
                  <a:lnTo>
                    <a:pt x="1699" y="5146"/>
                  </a:lnTo>
                  <a:lnTo>
                    <a:pt x="1699" y="5141"/>
                  </a:lnTo>
                  <a:lnTo>
                    <a:pt x="1699" y="5109"/>
                  </a:lnTo>
                  <a:lnTo>
                    <a:pt x="1647" y="5021"/>
                  </a:lnTo>
                  <a:lnTo>
                    <a:pt x="1647" y="5016"/>
                  </a:lnTo>
                  <a:lnTo>
                    <a:pt x="1642" y="5011"/>
                  </a:lnTo>
                  <a:lnTo>
                    <a:pt x="1637" y="5016"/>
                  </a:lnTo>
                  <a:lnTo>
                    <a:pt x="1632" y="5016"/>
                  </a:lnTo>
                  <a:lnTo>
                    <a:pt x="1627" y="5026"/>
                  </a:lnTo>
                  <a:lnTo>
                    <a:pt x="1632" y="5030"/>
                  </a:lnTo>
                  <a:lnTo>
                    <a:pt x="1709" y="5165"/>
                  </a:lnTo>
                  <a:lnTo>
                    <a:pt x="1721" y="5146"/>
                  </a:lnTo>
                  <a:lnTo>
                    <a:pt x="1791" y="5030"/>
                  </a:lnTo>
                  <a:lnTo>
                    <a:pt x="1791" y="5021"/>
                  </a:lnTo>
                  <a:lnTo>
                    <a:pt x="1786" y="5016"/>
                  </a:lnTo>
                  <a:lnTo>
                    <a:pt x="1776" y="5016"/>
                  </a:lnTo>
                  <a:lnTo>
                    <a:pt x="1771" y="5021"/>
                  </a:lnTo>
                  <a:lnTo>
                    <a:pt x="1719" y="5108"/>
                  </a:lnTo>
                  <a:lnTo>
                    <a:pt x="1723" y="4689"/>
                  </a:lnTo>
                  <a:lnTo>
                    <a:pt x="1763" y="4675"/>
                  </a:lnTo>
                  <a:lnTo>
                    <a:pt x="3389" y="4092"/>
                  </a:lnTo>
                  <a:lnTo>
                    <a:pt x="3389" y="4094"/>
                  </a:lnTo>
                  <a:lnTo>
                    <a:pt x="3879" y="4094"/>
                  </a:lnTo>
                  <a:lnTo>
                    <a:pt x="3883" y="4090"/>
                  </a:lnTo>
                  <a:lnTo>
                    <a:pt x="3883" y="4080"/>
                  </a:lnTo>
                  <a:lnTo>
                    <a:pt x="3883" y="4070"/>
                  </a:lnTo>
                  <a:lnTo>
                    <a:pt x="3883" y="2774"/>
                  </a:lnTo>
                  <a:lnTo>
                    <a:pt x="3883" y="2760"/>
                  </a:lnTo>
                  <a:lnTo>
                    <a:pt x="3883" y="2755"/>
                  </a:lnTo>
                  <a:close/>
                  <a:moveTo>
                    <a:pt x="5683" y="7680"/>
                  </a:moveTo>
                  <a:lnTo>
                    <a:pt x="5679" y="7632"/>
                  </a:lnTo>
                  <a:lnTo>
                    <a:pt x="5669" y="7584"/>
                  </a:lnTo>
                  <a:lnTo>
                    <a:pt x="5659" y="7552"/>
                  </a:lnTo>
                  <a:lnTo>
                    <a:pt x="5659" y="7637"/>
                  </a:lnTo>
                  <a:lnTo>
                    <a:pt x="5659" y="7733"/>
                  </a:lnTo>
                  <a:lnTo>
                    <a:pt x="5650" y="7776"/>
                  </a:lnTo>
                  <a:lnTo>
                    <a:pt x="5635" y="7824"/>
                  </a:lnTo>
                  <a:lnTo>
                    <a:pt x="5621" y="7867"/>
                  </a:lnTo>
                  <a:lnTo>
                    <a:pt x="5573" y="7944"/>
                  </a:lnTo>
                  <a:lnTo>
                    <a:pt x="5539" y="7982"/>
                  </a:lnTo>
                  <a:lnTo>
                    <a:pt x="5506" y="8016"/>
                  </a:lnTo>
                  <a:lnTo>
                    <a:pt x="5429" y="8074"/>
                  </a:lnTo>
                  <a:lnTo>
                    <a:pt x="5386" y="8098"/>
                  </a:lnTo>
                  <a:lnTo>
                    <a:pt x="5338" y="8117"/>
                  </a:lnTo>
                  <a:lnTo>
                    <a:pt x="5290" y="8131"/>
                  </a:lnTo>
                  <a:lnTo>
                    <a:pt x="5184" y="8150"/>
                  </a:lnTo>
                  <a:lnTo>
                    <a:pt x="5079" y="8150"/>
                  </a:lnTo>
                  <a:lnTo>
                    <a:pt x="4973" y="8131"/>
                  </a:lnTo>
                  <a:lnTo>
                    <a:pt x="4925" y="8117"/>
                  </a:lnTo>
                  <a:lnTo>
                    <a:pt x="4877" y="8093"/>
                  </a:lnTo>
                  <a:lnTo>
                    <a:pt x="4834" y="8074"/>
                  </a:lnTo>
                  <a:lnTo>
                    <a:pt x="4757" y="8016"/>
                  </a:lnTo>
                  <a:lnTo>
                    <a:pt x="4723" y="7982"/>
                  </a:lnTo>
                  <a:lnTo>
                    <a:pt x="4690" y="7944"/>
                  </a:lnTo>
                  <a:lnTo>
                    <a:pt x="4666" y="7906"/>
                  </a:lnTo>
                  <a:lnTo>
                    <a:pt x="4642" y="7862"/>
                  </a:lnTo>
                  <a:lnTo>
                    <a:pt x="4623" y="7819"/>
                  </a:lnTo>
                  <a:lnTo>
                    <a:pt x="4613" y="7776"/>
                  </a:lnTo>
                  <a:lnTo>
                    <a:pt x="4603" y="7728"/>
                  </a:lnTo>
                  <a:lnTo>
                    <a:pt x="4603" y="7632"/>
                  </a:lnTo>
                  <a:lnTo>
                    <a:pt x="4613" y="7589"/>
                  </a:lnTo>
                  <a:lnTo>
                    <a:pt x="4627" y="7541"/>
                  </a:lnTo>
                  <a:lnTo>
                    <a:pt x="4642" y="7498"/>
                  </a:lnTo>
                  <a:lnTo>
                    <a:pt x="4690" y="7421"/>
                  </a:lnTo>
                  <a:lnTo>
                    <a:pt x="4723" y="7382"/>
                  </a:lnTo>
                  <a:lnTo>
                    <a:pt x="4757" y="7349"/>
                  </a:lnTo>
                  <a:lnTo>
                    <a:pt x="4834" y="7291"/>
                  </a:lnTo>
                  <a:lnTo>
                    <a:pt x="4877" y="7267"/>
                  </a:lnTo>
                  <a:lnTo>
                    <a:pt x="4925" y="7248"/>
                  </a:lnTo>
                  <a:lnTo>
                    <a:pt x="4973" y="7234"/>
                  </a:lnTo>
                  <a:lnTo>
                    <a:pt x="5079" y="7214"/>
                  </a:lnTo>
                  <a:lnTo>
                    <a:pt x="5184" y="7214"/>
                  </a:lnTo>
                  <a:lnTo>
                    <a:pt x="5290" y="7234"/>
                  </a:lnTo>
                  <a:lnTo>
                    <a:pt x="5338" y="7248"/>
                  </a:lnTo>
                  <a:lnTo>
                    <a:pt x="5386" y="7267"/>
                  </a:lnTo>
                  <a:lnTo>
                    <a:pt x="5429" y="7291"/>
                  </a:lnTo>
                  <a:lnTo>
                    <a:pt x="5506" y="7349"/>
                  </a:lnTo>
                  <a:lnTo>
                    <a:pt x="5539" y="7382"/>
                  </a:lnTo>
                  <a:lnTo>
                    <a:pt x="5573" y="7421"/>
                  </a:lnTo>
                  <a:lnTo>
                    <a:pt x="5597" y="7459"/>
                  </a:lnTo>
                  <a:lnTo>
                    <a:pt x="5621" y="7502"/>
                  </a:lnTo>
                  <a:lnTo>
                    <a:pt x="5650" y="7589"/>
                  </a:lnTo>
                  <a:lnTo>
                    <a:pt x="5659" y="7637"/>
                  </a:lnTo>
                  <a:lnTo>
                    <a:pt x="5659" y="7552"/>
                  </a:lnTo>
                  <a:lnTo>
                    <a:pt x="5655" y="7536"/>
                  </a:lnTo>
                  <a:lnTo>
                    <a:pt x="5616" y="7450"/>
                  </a:lnTo>
                  <a:lnTo>
                    <a:pt x="5587" y="7406"/>
                  </a:lnTo>
                  <a:lnTo>
                    <a:pt x="5554" y="7368"/>
                  </a:lnTo>
                  <a:lnTo>
                    <a:pt x="5520" y="7334"/>
                  </a:lnTo>
                  <a:lnTo>
                    <a:pt x="5482" y="7306"/>
                  </a:lnTo>
                  <a:lnTo>
                    <a:pt x="5439" y="7277"/>
                  </a:lnTo>
                  <a:lnTo>
                    <a:pt x="5343" y="7229"/>
                  </a:lnTo>
                  <a:lnTo>
                    <a:pt x="5295" y="7214"/>
                  </a:lnTo>
                  <a:lnTo>
                    <a:pt x="5242" y="7200"/>
                  </a:lnTo>
                  <a:lnTo>
                    <a:pt x="5131" y="7190"/>
                  </a:lnTo>
                  <a:lnTo>
                    <a:pt x="5021" y="7200"/>
                  </a:lnTo>
                  <a:lnTo>
                    <a:pt x="4915" y="7229"/>
                  </a:lnTo>
                  <a:lnTo>
                    <a:pt x="4867" y="7253"/>
                  </a:lnTo>
                  <a:lnTo>
                    <a:pt x="4824" y="7277"/>
                  </a:lnTo>
                  <a:lnTo>
                    <a:pt x="4781" y="7306"/>
                  </a:lnTo>
                  <a:lnTo>
                    <a:pt x="4743" y="7334"/>
                  </a:lnTo>
                  <a:lnTo>
                    <a:pt x="4709" y="7373"/>
                  </a:lnTo>
                  <a:lnTo>
                    <a:pt x="4675" y="7406"/>
                  </a:lnTo>
                  <a:lnTo>
                    <a:pt x="4647" y="7450"/>
                  </a:lnTo>
                  <a:lnTo>
                    <a:pt x="4623" y="7493"/>
                  </a:lnTo>
                  <a:lnTo>
                    <a:pt x="4608" y="7536"/>
                  </a:lnTo>
                  <a:lnTo>
                    <a:pt x="4594" y="7584"/>
                  </a:lnTo>
                  <a:lnTo>
                    <a:pt x="4584" y="7632"/>
                  </a:lnTo>
                  <a:lnTo>
                    <a:pt x="4579" y="7685"/>
                  </a:lnTo>
                  <a:lnTo>
                    <a:pt x="4584" y="7733"/>
                  </a:lnTo>
                  <a:lnTo>
                    <a:pt x="4594" y="7781"/>
                  </a:lnTo>
                  <a:lnTo>
                    <a:pt x="4608" y="7829"/>
                  </a:lnTo>
                  <a:lnTo>
                    <a:pt x="4623" y="7872"/>
                  </a:lnTo>
                  <a:lnTo>
                    <a:pt x="4647" y="7915"/>
                  </a:lnTo>
                  <a:lnTo>
                    <a:pt x="4675" y="7958"/>
                  </a:lnTo>
                  <a:lnTo>
                    <a:pt x="4709" y="7997"/>
                  </a:lnTo>
                  <a:lnTo>
                    <a:pt x="4743" y="8030"/>
                  </a:lnTo>
                  <a:lnTo>
                    <a:pt x="4781" y="8059"/>
                  </a:lnTo>
                  <a:lnTo>
                    <a:pt x="4824" y="8088"/>
                  </a:lnTo>
                  <a:lnTo>
                    <a:pt x="4920" y="8136"/>
                  </a:lnTo>
                  <a:lnTo>
                    <a:pt x="4968" y="8150"/>
                  </a:lnTo>
                  <a:lnTo>
                    <a:pt x="5021" y="8165"/>
                  </a:lnTo>
                  <a:lnTo>
                    <a:pt x="5131" y="8174"/>
                  </a:lnTo>
                  <a:lnTo>
                    <a:pt x="5189" y="8170"/>
                  </a:lnTo>
                  <a:lnTo>
                    <a:pt x="5295" y="8150"/>
                  </a:lnTo>
                  <a:lnTo>
                    <a:pt x="5347" y="8136"/>
                  </a:lnTo>
                  <a:lnTo>
                    <a:pt x="5395" y="8112"/>
                  </a:lnTo>
                  <a:lnTo>
                    <a:pt x="5439" y="8088"/>
                  </a:lnTo>
                  <a:lnTo>
                    <a:pt x="5482" y="8059"/>
                  </a:lnTo>
                  <a:lnTo>
                    <a:pt x="5520" y="8030"/>
                  </a:lnTo>
                  <a:lnTo>
                    <a:pt x="5554" y="7992"/>
                  </a:lnTo>
                  <a:lnTo>
                    <a:pt x="5587" y="7958"/>
                  </a:lnTo>
                  <a:lnTo>
                    <a:pt x="5616" y="7915"/>
                  </a:lnTo>
                  <a:lnTo>
                    <a:pt x="5640" y="7872"/>
                  </a:lnTo>
                  <a:lnTo>
                    <a:pt x="5655" y="7829"/>
                  </a:lnTo>
                  <a:lnTo>
                    <a:pt x="5669" y="7781"/>
                  </a:lnTo>
                  <a:lnTo>
                    <a:pt x="5679" y="7733"/>
                  </a:lnTo>
                  <a:lnTo>
                    <a:pt x="5683" y="7680"/>
                  </a:lnTo>
                  <a:close/>
                  <a:moveTo>
                    <a:pt x="7003" y="835"/>
                  </a:moveTo>
                  <a:lnTo>
                    <a:pt x="6999" y="830"/>
                  </a:lnTo>
                  <a:lnTo>
                    <a:pt x="6979" y="830"/>
                  </a:lnTo>
                  <a:lnTo>
                    <a:pt x="6979" y="854"/>
                  </a:lnTo>
                  <a:lnTo>
                    <a:pt x="6979" y="1430"/>
                  </a:lnTo>
                  <a:lnTo>
                    <a:pt x="4243" y="1430"/>
                  </a:lnTo>
                  <a:lnTo>
                    <a:pt x="4243" y="854"/>
                  </a:lnTo>
                  <a:lnTo>
                    <a:pt x="6979" y="854"/>
                  </a:lnTo>
                  <a:lnTo>
                    <a:pt x="6979" y="830"/>
                  </a:lnTo>
                  <a:lnTo>
                    <a:pt x="4224" y="830"/>
                  </a:lnTo>
                  <a:lnTo>
                    <a:pt x="4219" y="835"/>
                  </a:lnTo>
                  <a:lnTo>
                    <a:pt x="4219" y="1450"/>
                  </a:lnTo>
                  <a:lnTo>
                    <a:pt x="4224" y="1454"/>
                  </a:lnTo>
                  <a:lnTo>
                    <a:pt x="6999" y="1454"/>
                  </a:lnTo>
                  <a:lnTo>
                    <a:pt x="7003" y="1450"/>
                  </a:lnTo>
                  <a:lnTo>
                    <a:pt x="7003" y="1440"/>
                  </a:lnTo>
                  <a:lnTo>
                    <a:pt x="7003" y="1430"/>
                  </a:lnTo>
                  <a:lnTo>
                    <a:pt x="7003" y="854"/>
                  </a:lnTo>
                  <a:lnTo>
                    <a:pt x="7003" y="840"/>
                  </a:lnTo>
                  <a:lnTo>
                    <a:pt x="7003" y="835"/>
                  </a:lnTo>
                  <a:close/>
                  <a:moveTo>
                    <a:pt x="7843" y="7800"/>
                  </a:moveTo>
                  <a:lnTo>
                    <a:pt x="7839" y="7752"/>
                  </a:lnTo>
                  <a:lnTo>
                    <a:pt x="7829" y="7704"/>
                  </a:lnTo>
                  <a:lnTo>
                    <a:pt x="7819" y="7672"/>
                  </a:lnTo>
                  <a:lnTo>
                    <a:pt x="7819" y="7757"/>
                  </a:lnTo>
                  <a:lnTo>
                    <a:pt x="7819" y="7853"/>
                  </a:lnTo>
                  <a:lnTo>
                    <a:pt x="7810" y="7896"/>
                  </a:lnTo>
                  <a:lnTo>
                    <a:pt x="7795" y="7944"/>
                  </a:lnTo>
                  <a:lnTo>
                    <a:pt x="7781" y="7987"/>
                  </a:lnTo>
                  <a:lnTo>
                    <a:pt x="7733" y="8064"/>
                  </a:lnTo>
                  <a:lnTo>
                    <a:pt x="7699" y="8102"/>
                  </a:lnTo>
                  <a:lnTo>
                    <a:pt x="7666" y="8136"/>
                  </a:lnTo>
                  <a:lnTo>
                    <a:pt x="7589" y="8194"/>
                  </a:lnTo>
                  <a:lnTo>
                    <a:pt x="7546" y="8218"/>
                  </a:lnTo>
                  <a:lnTo>
                    <a:pt x="7498" y="8237"/>
                  </a:lnTo>
                  <a:lnTo>
                    <a:pt x="7450" y="8251"/>
                  </a:lnTo>
                  <a:lnTo>
                    <a:pt x="7344" y="8270"/>
                  </a:lnTo>
                  <a:lnTo>
                    <a:pt x="7239" y="8270"/>
                  </a:lnTo>
                  <a:lnTo>
                    <a:pt x="7133" y="8251"/>
                  </a:lnTo>
                  <a:lnTo>
                    <a:pt x="7085" y="8237"/>
                  </a:lnTo>
                  <a:lnTo>
                    <a:pt x="7037" y="8213"/>
                  </a:lnTo>
                  <a:lnTo>
                    <a:pt x="6994" y="8194"/>
                  </a:lnTo>
                  <a:lnTo>
                    <a:pt x="6917" y="8136"/>
                  </a:lnTo>
                  <a:lnTo>
                    <a:pt x="6883" y="8102"/>
                  </a:lnTo>
                  <a:lnTo>
                    <a:pt x="6850" y="8064"/>
                  </a:lnTo>
                  <a:lnTo>
                    <a:pt x="6826" y="8026"/>
                  </a:lnTo>
                  <a:lnTo>
                    <a:pt x="6802" y="7982"/>
                  </a:lnTo>
                  <a:lnTo>
                    <a:pt x="6783" y="7939"/>
                  </a:lnTo>
                  <a:lnTo>
                    <a:pt x="6773" y="7896"/>
                  </a:lnTo>
                  <a:lnTo>
                    <a:pt x="6763" y="7848"/>
                  </a:lnTo>
                  <a:lnTo>
                    <a:pt x="6763" y="7752"/>
                  </a:lnTo>
                  <a:lnTo>
                    <a:pt x="6773" y="7709"/>
                  </a:lnTo>
                  <a:lnTo>
                    <a:pt x="6787" y="7661"/>
                  </a:lnTo>
                  <a:lnTo>
                    <a:pt x="6802" y="7618"/>
                  </a:lnTo>
                  <a:lnTo>
                    <a:pt x="6850" y="7541"/>
                  </a:lnTo>
                  <a:lnTo>
                    <a:pt x="6883" y="7502"/>
                  </a:lnTo>
                  <a:lnTo>
                    <a:pt x="6917" y="7469"/>
                  </a:lnTo>
                  <a:lnTo>
                    <a:pt x="6994" y="7411"/>
                  </a:lnTo>
                  <a:lnTo>
                    <a:pt x="7037" y="7387"/>
                  </a:lnTo>
                  <a:lnTo>
                    <a:pt x="7085" y="7368"/>
                  </a:lnTo>
                  <a:lnTo>
                    <a:pt x="7133" y="7354"/>
                  </a:lnTo>
                  <a:lnTo>
                    <a:pt x="7239" y="7334"/>
                  </a:lnTo>
                  <a:lnTo>
                    <a:pt x="7344" y="7334"/>
                  </a:lnTo>
                  <a:lnTo>
                    <a:pt x="7450" y="7354"/>
                  </a:lnTo>
                  <a:lnTo>
                    <a:pt x="7498" y="7368"/>
                  </a:lnTo>
                  <a:lnTo>
                    <a:pt x="7546" y="7387"/>
                  </a:lnTo>
                  <a:lnTo>
                    <a:pt x="7589" y="7411"/>
                  </a:lnTo>
                  <a:lnTo>
                    <a:pt x="7666" y="7469"/>
                  </a:lnTo>
                  <a:lnTo>
                    <a:pt x="7699" y="7502"/>
                  </a:lnTo>
                  <a:lnTo>
                    <a:pt x="7733" y="7541"/>
                  </a:lnTo>
                  <a:lnTo>
                    <a:pt x="7757" y="7579"/>
                  </a:lnTo>
                  <a:lnTo>
                    <a:pt x="7781" y="7622"/>
                  </a:lnTo>
                  <a:lnTo>
                    <a:pt x="7810" y="7709"/>
                  </a:lnTo>
                  <a:lnTo>
                    <a:pt x="7819" y="7757"/>
                  </a:lnTo>
                  <a:lnTo>
                    <a:pt x="7819" y="7672"/>
                  </a:lnTo>
                  <a:lnTo>
                    <a:pt x="7815" y="7656"/>
                  </a:lnTo>
                  <a:lnTo>
                    <a:pt x="7776" y="7570"/>
                  </a:lnTo>
                  <a:lnTo>
                    <a:pt x="7747" y="7526"/>
                  </a:lnTo>
                  <a:lnTo>
                    <a:pt x="7714" y="7488"/>
                  </a:lnTo>
                  <a:lnTo>
                    <a:pt x="7680" y="7454"/>
                  </a:lnTo>
                  <a:lnTo>
                    <a:pt x="7642" y="7426"/>
                  </a:lnTo>
                  <a:lnTo>
                    <a:pt x="7599" y="7397"/>
                  </a:lnTo>
                  <a:lnTo>
                    <a:pt x="7503" y="7349"/>
                  </a:lnTo>
                  <a:lnTo>
                    <a:pt x="7455" y="7334"/>
                  </a:lnTo>
                  <a:lnTo>
                    <a:pt x="7402" y="7320"/>
                  </a:lnTo>
                  <a:lnTo>
                    <a:pt x="7297" y="7311"/>
                  </a:lnTo>
                  <a:lnTo>
                    <a:pt x="7302" y="7301"/>
                  </a:lnTo>
                  <a:lnTo>
                    <a:pt x="7368" y="7186"/>
                  </a:lnTo>
                  <a:lnTo>
                    <a:pt x="7373" y="7181"/>
                  </a:lnTo>
                  <a:lnTo>
                    <a:pt x="7373" y="7176"/>
                  </a:lnTo>
                  <a:lnTo>
                    <a:pt x="7368" y="7176"/>
                  </a:lnTo>
                  <a:lnTo>
                    <a:pt x="7363" y="7171"/>
                  </a:lnTo>
                  <a:lnTo>
                    <a:pt x="7354" y="7171"/>
                  </a:lnTo>
                  <a:lnTo>
                    <a:pt x="7354" y="7176"/>
                  </a:lnTo>
                  <a:lnTo>
                    <a:pt x="7301" y="7264"/>
                  </a:lnTo>
                  <a:lnTo>
                    <a:pt x="7301" y="312"/>
                  </a:lnTo>
                  <a:lnTo>
                    <a:pt x="7301" y="298"/>
                  </a:lnTo>
                  <a:lnTo>
                    <a:pt x="7296" y="293"/>
                  </a:lnTo>
                  <a:lnTo>
                    <a:pt x="1723" y="293"/>
                  </a:lnTo>
                  <a:lnTo>
                    <a:pt x="1723" y="0"/>
                  </a:lnTo>
                  <a:lnTo>
                    <a:pt x="1699" y="0"/>
                  </a:lnTo>
                  <a:lnTo>
                    <a:pt x="1699" y="307"/>
                  </a:lnTo>
                  <a:lnTo>
                    <a:pt x="1704" y="312"/>
                  </a:lnTo>
                  <a:lnTo>
                    <a:pt x="7282" y="312"/>
                  </a:lnTo>
                  <a:lnTo>
                    <a:pt x="7282" y="7264"/>
                  </a:lnTo>
                  <a:lnTo>
                    <a:pt x="7229" y="7176"/>
                  </a:lnTo>
                  <a:lnTo>
                    <a:pt x="7229" y="7171"/>
                  </a:lnTo>
                  <a:lnTo>
                    <a:pt x="7219" y="7171"/>
                  </a:lnTo>
                  <a:lnTo>
                    <a:pt x="7215" y="7176"/>
                  </a:lnTo>
                  <a:lnTo>
                    <a:pt x="7210" y="7176"/>
                  </a:lnTo>
                  <a:lnTo>
                    <a:pt x="7210" y="7181"/>
                  </a:lnTo>
                  <a:lnTo>
                    <a:pt x="7215" y="7186"/>
                  </a:lnTo>
                  <a:lnTo>
                    <a:pt x="7286" y="7311"/>
                  </a:lnTo>
                  <a:lnTo>
                    <a:pt x="7181" y="7320"/>
                  </a:lnTo>
                  <a:lnTo>
                    <a:pt x="7075" y="7349"/>
                  </a:lnTo>
                  <a:lnTo>
                    <a:pt x="7027" y="7373"/>
                  </a:lnTo>
                  <a:lnTo>
                    <a:pt x="6984" y="7397"/>
                  </a:lnTo>
                  <a:lnTo>
                    <a:pt x="6941" y="7426"/>
                  </a:lnTo>
                  <a:lnTo>
                    <a:pt x="6903" y="7454"/>
                  </a:lnTo>
                  <a:lnTo>
                    <a:pt x="6869" y="7493"/>
                  </a:lnTo>
                  <a:lnTo>
                    <a:pt x="6835" y="7526"/>
                  </a:lnTo>
                  <a:lnTo>
                    <a:pt x="6807" y="7570"/>
                  </a:lnTo>
                  <a:lnTo>
                    <a:pt x="6783" y="7613"/>
                  </a:lnTo>
                  <a:lnTo>
                    <a:pt x="6768" y="7656"/>
                  </a:lnTo>
                  <a:lnTo>
                    <a:pt x="6754" y="7704"/>
                  </a:lnTo>
                  <a:lnTo>
                    <a:pt x="6744" y="7752"/>
                  </a:lnTo>
                  <a:lnTo>
                    <a:pt x="6739" y="7805"/>
                  </a:lnTo>
                  <a:lnTo>
                    <a:pt x="6744" y="7853"/>
                  </a:lnTo>
                  <a:lnTo>
                    <a:pt x="6754" y="7901"/>
                  </a:lnTo>
                  <a:lnTo>
                    <a:pt x="6768" y="7949"/>
                  </a:lnTo>
                  <a:lnTo>
                    <a:pt x="6783" y="7992"/>
                  </a:lnTo>
                  <a:lnTo>
                    <a:pt x="6807" y="8035"/>
                  </a:lnTo>
                  <a:lnTo>
                    <a:pt x="6835" y="8078"/>
                  </a:lnTo>
                  <a:lnTo>
                    <a:pt x="6869" y="8117"/>
                  </a:lnTo>
                  <a:lnTo>
                    <a:pt x="6903" y="8150"/>
                  </a:lnTo>
                  <a:lnTo>
                    <a:pt x="6941" y="8179"/>
                  </a:lnTo>
                  <a:lnTo>
                    <a:pt x="6984" y="8208"/>
                  </a:lnTo>
                  <a:lnTo>
                    <a:pt x="7080" y="8256"/>
                  </a:lnTo>
                  <a:lnTo>
                    <a:pt x="7128" y="8270"/>
                  </a:lnTo>
                  <a:lnTo>
                    <a:pt x="7163" y="8280"/>
                  </a:lnTo>
                  <a:lnTo>
                    <a:pt x="7402" y="8280"/>
                  </a:lnTo>
                  <a:lnTo>
                    <a:pt x="7455" y="8270"/>
                  </a:lnTo>
                  <a:lnTo>
                    <a:pt x="7507" y="8256"/>
                  </a:lnTo>
                  <a:lnTo>
                    <a:pt x="7555" y="8232"/>
                  </a:lnTo>
                  <a:lnTo>
                    <a:pt x="7599" y="8208"/>
                  </a:lnTo>
                  <a:lnTo>
                    <a:pt x="7642" y="8179"/>
                  </a:lnTo>
                  <a:lnTo>
                    <a:pt x="7680" y="8150"/>
                  </a:lnTo>
                  <a:lnTo>
                    <a:pt x="7714" y="8112"/>
                  </a:lnTo>
                  <a:lnTo>
                    <a:pt x="7747" y="8078"/>
                  </a:lnTo>
                  <a:lnTo>
                    <a:pt x="7776" y="8035"/>
                  </a:lnTo>
                  <a:lnTo>
                    <a:pt x="7800" y="7992"/>
                  </a:lnTo>
                  <a:lnTo>
                    <a:pt x="7815" y="7949"/>
                  </a:lnTo>
                  <a:lnTo>
                    <a:pt x="7829" y="7901"/>
                  </a:lnTo>
                  <a:lnTo>
                    <a:pt x="7839" y="7853"/>
                  </a:lnTo>
                  <a:lnTo>
                    <a:pt x="7843" y="78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IN"/>
            </a:p>
          </p:txBody>
        </p:sp>
        <p:sp>
          <p:nvSpPr>
            <p:cNvPr id="9" name="Freeform 34">
              <a:extLst>
                <a:ext uri="{FF2B5EF4-FFF2-40B4-BE49-F238E27FC236}">
                  <a16:creationId xmlns:a16="http://schemas.microsoft.com/office/drawing/2014/main" id="{3DE7B1BC-745D-44BE-9D9F-71801BD79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0" y="7665"/>
              <a:ext cx="3360" cy="1200"/>
            </a:xfrm>
            <a:custGeom>
              <a:avLst/>
              <a:gdLst>
                <a:gd name="T0" fmla="+- 0 7200 5520"/>
                <a:gd name="T1" fmla="*/ T0 w 3360"/>
                <a:gd name="T2" fmla="+- 0 7665 7665"/>
                <a:gd name="T3" fmla="*/ 7665 h 1200"/>
                <a:gd name="T4" fmla="+- 0 5520 5520"/>
                <a:gd name="T5" fmla="*/ T4 w 3360"/>
                <a:gd name="T6" fmla="+- 0 8265 7665"/>
                <a:gd name="T7" fmla="*/ 8265 h 1200"/>
                <a:gd name="T8" fmla="+- 0 7200 5520"/>
                <a:gd name="T9" fmla="*/ T8 w 3360"/>
                <a:gd name="T10" fmla="+- 0 8865 7665"/>
                <a:gd name="T11" fmla="*/ 8865 h 1200"/>
                <a:gd name="T12" fmla="+- 0 8880 5520"/>
                <a:gd name="T13" fmla="*/ T12 w 3360"/>
                <a:gd name="T14" fmla="+- 0 8265 7665"/>
                <a:gd name="T15" fmla="*/ 8265 h 1200"/>
                <a:gd name="T16" fmla="+- 0 7200 5520"/>
                <a:gd name="T17" fmla="*/ T16 w 3360"/>
                <a:gd name="T18" fmla="+- 0 7665 7665"/>
                <a:gd name="T19" fmla="*/ 7665 h 1200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3360" h="1200">
                  <a:moveTo>
                    <a:pt x="1680" y="0"/>
                  </a:moveTo>
                  <a:lnTo>
                    <a:pt x="0" y="600"/>
                  </a:lnTo>
                  <a:lnTo>
                    <a:pt x="1680" y="1200"/>
                  </a:lnTo>
                  <a:lnTo>
                    <a:pt x="3360" y="600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IN"/>
            </a:p>
          </p:txBody>
        </p:sp>
        <p:sp>
          <p:nvSpPr>
            <p:cNvPr id="10" name="AutoShape 35">
              <a:extLst>
                <a:ext uri="{FF2B5EF4-FFF2-40B4-BE49-F238E27FC236}">
                  <a16:creationId xmlns:a16="http://schemas.microsoft.com/office/drawing/2014/main" id="{20DA57B0-CFF5-42C6-8736-BFCDC71DFA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" y="1895"/>
              <a:ext cx="3423" cy="6984"/>
            </a:xfrm>
            <a:custGeom>
              <a:avLst/>
              <a:gdLst>
                <a:gd name="T0" fmla="+- 0 7286 5491"/>
                <a:gd name="T1" fmla="*/ T0 w 3423"/>
                <a:gd name="T2" fmla="+- 0 5846 1895"/>
                <a:gd name="T3" fmla="*/ 5846 h 6984"/>
                <a:gd name="T4" fmla="+- 0 7282 5491"/>
                <a:gd name="T5" fmla="*/ T4 w 3423"/>
                <a:gd name="T6" fmla="+- 0 5841 1895"/>
                <a:gd name="T7" fmla="*/ 5841 h 6984"/>
                <a:gd name="T8" fmla="+- 0 7277 5491"/>
                <a:gd name="T9" fmla="*/ T8 w 3423"/>
                <a:gd name="T10" fmla="+- 0 5841 1895"/>
                <a:gd name="T11" fmla="*/ 5841 h 6984"/>
                <a:gd name="T12" fmla="+- 0 7272 5491"/>
                <a:gd name="T13" fmla="*/ T12 w 3423"/>
                <a:gd name="T14" fmla="+- 0 5836 1895"/>
                <a:gd name="T15" fmla="*/ 5836 h 6984"/>
                <a:gd name="T16" fmla="+- 0 7267 5491"/>
                <a:gd name="T17" fmla="*/ T16 w 3423"/>
                <a:gd name="T18" fmla="+- 0 5836 1895"/>
                <a:gd name="T19" fmla="*/ 5836 h 6984"/>
                <a:gd name="T20" fmla="+- 0 7262 5491"/>
                <a:gd name="T21" fmla="*/ T20 w 3423"/>
                <a:gd name="T22" fmla="+- 0 5841 1895"/>
                <a:gd name="T23" fmla="*/ 5841 h 6984"/>
                <a:gd name="T24" fmla="+- 0 7214 5491"/>
                <a:gd name="T25" fmla="*/ T24 w 3423"/>
                <a:gd name="T26" fmla="+- 0 5927 1895"/>
                <a:gd name="T27" fmla="*/ 5927 h 6984"/>
                <a:gd name="T28" fmla="+- 0 7214 5491"/>
                <a:gd name="T29" fmla="*/ T28 w 3423"/>
                <a:gd name="T30" fmla="+- 0 5505 1895"/>
                <a:gd name="T31" fmla="*/ 5505 h 6984"/>
                <a:gd name="T32" fmla="+- 0 7195 5491"/>
                <a:gd name="T33" fmla="*/ T32 w 3423"/>
                <a:gd name="T34" fmla="+- 0 5505 1895"/>
                <a:gd name="T35" fmla="*/ 5505 h 6984"/>
                <a:gd name="T36" fmla="+- 0 7191 5491"/>
                <a:gd name="T37" fmla="*/ T36 w 3423"/>
                <a:gd name="T38" fmla="+- 0 5927 1895"/>
                <a:gd name="T39" fmla="*/ 5927 h 6984"/>
                <a:gd name="T40" fmla="+- 0 7142 5491"/>
                <a:gd name="T41" fmla="*/ T40 w 3423"/>
                <a:gd name="T42" fmla="+- 0 5841 1895"/>
                <a:gd name="T43" fmla="*/ 5841 h 6984"/>
                <a:gd name="T44" fmla="+- 0 7138 5491"/>
                <a:gd name="T45" fmla="*/ T44 w 3423"/>
                <a:gd name="T46" fmla="+- 0 5836 1895"/>
                <a:gd name="T47" fmla="*/ 5836 h 6984"/>
                <a:gd name="T48" fmla="+- 0 7128 5491"/>
                <a:gd name="T49" fmla="*/ T48 w 3423"/>
                <a:gd name="T50" fmla="+- 0 5836 1895"/>
                <a:gd name="T51" fmla="*/ 5836 h 6984"/>
                <a:gd name="T52" fmla="+- 0 7123 5491"/>
                <a:gd name="T53" fmla="*/ T52 w 3423"/>
                <a:gd name="T54" fmla="+- 0 5841 1895"/>
                <a:gd name="T55" fmla="*/ 5841 h 6984"/>
                <a:gd name="T56" fmla="+- 0 7123 5491"/>
                <a:gd name="T57" fmla="*/ T56 w 3423"/>
                <a:gd name="T58" fmla="+- 0 5851 1895"/>
                <a:gd name="T59" fmla="*/ 5851 h 6984"/>
                <a:gd name="T60" fmla="+- 0 7200 5491"/>
                <a:gd name="T61" fmla="*/ T60 w 3423"/>
                <a:gd name="T62" fmla="+- 0 5985 1895"/>
                <a:gd name="T63" fmla="*/ 5985 h 6984"/>
                <a:gd name="T64" fmla="+- 0 7212 5491"/>
                <a:gd name="T65" fmla="*/ T64 w 3423"/>
                <a:gd name="T66" fmla="+- 0 5966 1895"/>
                <a:gd name="T67" fmla="*/ 5966 h 6984"/>
                <a:gd name="T68" fmla="+- 0 7214 5491"/>
                <a:gd name="T69" fmla="*/ T68 w 3423"/>
                <a:gd name="T70" fmla="+- 0 5966 1895"/>
                <a:gd name="T71" fmla="*/ 5966 h 6984"/>
                <a:gd name="T72" fmla="+- 0 7214 5491"/>
                <a:gd name="T73" fmla="*/ T72 w 3423"/>
                <a:gd name="T74" fmla="+- 0 5961 1895"/>
                <a:gd name="T75" fmla="*/ 5961 h 6984"/>
                <a:gd name="T76" fmla="+- 0 7282 5491"/>
                <a:gd name="T77" fmla="*/ T76 w 3423"/>
                <a:gd name="T78" fmla="+- 0 5851 1895"/>
                <a:gd name="T79" fmla="*/ 5851 h 6984"/>
                <a:gd name="T80" fmla="+- 0 7286 5491"/>
                <a:gd name="T81" fmla="*/ T80 w 3423"/>
                <a:gd name="T82" fmla="+- 0 5846 1895"/>
                <a:gd name="T83" fmla="*/ 5846 h 6984"/>
                <a:gd name="T84" fmla="+- 0 8654 5491"/>
                <a:gd name="T85" fmla="*/ T84 w 3423"/>
                <a:gd name="T86" fmla="+- 0 1895 1895"/>
                <a:gd name="T87" fmla="*/ 1895 h 6984"/>
                <a:gd name="T88" fmla="+- 0 8630 5491"/>
                <a:gd name="T89" fmla="*/ T88 w 3423"/>
                <a:gd name="T90" fmla="+- 0 1895 1895"/>
                <a:gd name="T91" fmla="*/ 1895 h 6984"/>
                <a:gd name="T92" fmla="+- 0 8630 5491"/>
                <a:gd name="T93" fmla="*/ T92 w 3423"/>
                <a:gd name="T94" fmla="+- 0 1919 1895"/>
                <a:gd name="T95" fmla="*/ 1919 h 6984"/>
                <a:gd name="T96" fmla="+- 0 8630 5491"/>
                <a:gd name="T97" fmla="*/ T96 w 3423"/>
                <a:gd name="T98" fmla="+- 0 2495 1895"/>
                <a:gd name="T99" fmla="*/ 2495 h 6984"/>
                <a:gd name="T100" fmla="+- 0 5774 5491"/>
                <a:gd name="T101" fmla="*/ T100 w 3423"/>
                <a:gd name="T102" fmla="+- 0 2495 1895"/>
                <a:gd name="T103" fmla="*/ 2495 h 6984"/>
                <a:gd name="T104" fmla="+- 0 5774 5491"/>
                <a:gd name="T105" fmla="*/ T104 w 3423"/>
                <a:gd name="T106" fmla="+- 0 1919 1895"/>
                <a:gd name="T107" fmla="*/ 1919 h 6984"/>
                <a:gd name="T108" fmla="+- 0 8630 5491"/>
                <a:gd name="T109" fmla="*/ T108 w 3423"/>
                <a:gd name="T110" fmla="+- 0 1919 1895"/>
                <a:gd name="T111" fmla="*/ 1919 h 6984"/>
                <a:gd name="T112" fmla="+- 0 8630 5491"/>
                <a:gd name="T113" fmla="*/ T112 w 3423"/>
                <a:gd name="T114" fmla="+- 0 1895 1895"/>
                <a:gd name="T115" fmla="*/ 1895 h 6984"/>
                <a:gd name="T116" fmla="+- 0 5750 5491"/>
                <a:gd name="T117" fmla="*/ T116 w 3423"/>
                <a:gd name="T118" fmla="+- 0 1895 1895"/>
                <a:gd name="T119" fmla="*/ 1895 h 6984"/>
                <a:gd name="T120" fmla="+- 0 5750 5491"/>
                <a:gd name="T121" fmla="*/ T120 w 3423"/>
                <a:gd name="T122" fmla="+- 0 2519 1895"/>
                <a:gd name="T123" fmla="*/ 2519 h 6984"/>
                <a:gd name="T124" fmla="+- 0 8654 5491"/>
                <a:gd name="T125" fmla="*/ T124 w 3423"/>
                <a:gd name="T126" fmla="+- 0 2519 1895"/>
                <a:gd name="T127" fmla="*/ 2519 h 6984"/>
                <a:gd name="T128" fmla="+- 0 8654 5491"/>
                <a:gd name="T129" fmla="*/ T128 w 3423"/>
                <a:gd name="T130" fmla="+- 0 2505 1895"/>
                <a:gd name="T131" fmla="*/ 2505 h 6984"/>
                <a:gd name="T132" fmla="+- 0 8654 5491"/>
                <a:gd name="T133" fmla="*/ T132 w 3423"/>
                <a:gd name="T134" fmla="+- 0 2495 1895"/>
                <a:gd name="T135" fmla="*/ 2495 h 6984"/>
                <a:gd name="T136" fmla="+- 0 8654 5491"/>
                <a:gd name="T137" fmla="*/ T136 w 3423"/>
                <a:gd name="T138" fmla="+- 0 1919 1895"/>
                <a:gd name="T139" fmla="*/ 1919 h 6984"/>
                <a:gd name="T140" fmla="+- 0 8654 5491"/>
                <a:gd name="T141" fmla="*/ T140 w 3423"/>
                <a:gd name="T142" fmla="+- 0 1905 1895"/>
                <a:gd name="T143" fmla="*/ 1905 h 6984"/>
                <a:gd name="T144" fmla="+- 0 8654 5491"/>
                <a:gd name="T145" fmla="*/ T144 w 3423"/>
                <a:gd name="T146" fmla="+- 0 1895 1895"/>
                <a:gd name="T147" fmla="*/ 1895 h 6984"/>
                <a:gd name="T148" fmla="+- 0 8914 5491"/>
                <a:gd name="T149" fmla="*/ T148 w 3423"/>
                <a:gd name="T150" fmla="+- 0 8265 1895"/>
                <a:gd name="T151" fmla="*/ 8265 h 6984"/>
                <a:gd name="T152" fmla="+- 0 8900 5491"/>
                <a:gd name="T153" fmla="*/ T152 w 3423"/>
                <a:gd name="T154" fmla="+- 0 8260 1895"/>
                <a:gd name="T155" fmla="*/ 8260 h 6984"/>
                <a:gd name="T156" fmla="+- 0 8860 5491"/>
                <a:gd name="T157" fmla="*/ T156 w 3423"/>
                <a:gd name="T158" fmla="+- 0 8246 1895"/>
                <a:gd name="T159" fmla="*/ 8246 h 6984"/>
                <a:gd name="T160" fmla="+- 0 8860 5491"/>
                <a:gd name="T161" fmla="*/ T160 w 3423"/>
                <a:gd name="T162" fmla="+- 0 8267 1895"/>
                <a:gd name="T163" fmla="*/ 8267 h 6984"/>
                <a:gd name="T164" fmla="+- 0 7202 5491"/>
                <a:gd name="T165" fmla="*/ T164 w 3423"/>
                <a:gd name="T166" fmla="+- 0 8859 1895"/>
                <a:gd name="T167" fmla="*/ 8859 h 6984"/>
                <a:gd name="T168" fmla="+- 0 5565 5491"/>
                <a:gd name="T169" fmla="*/ T168 w 3423"/>
                <a:gd name="T170" fmla="+- 0 8275 1895"/>
                <a:gd name="T171" fmla="*/ 8275 h 6984"/>
                <a:gd name="T172" fmla="+- 0 5545 5491"/>
                <a:gd name="T173" fmla="*/ T172 w 3423"/>
                <a:gd name="T174" fmla="+- 0 8267 1895"/>
                <a:gd name="T175" fmla="*/ 8267 h 6984"/>
                <a:gd name="T176" fmla="+- 0 5565 5491"/>
                <a:gd name="T177" fmla="*/ T176 w 3423"/>
                <a:gd name="T178" fmla="+- 0 8260 1895"/>
                <a:gd name="T179" fmla="*/ 8260 h 6984"/>
                <a:gd name="T180" fmla="+- 0 7202 5491"/>
                <a:gd name="T181" fmla="*/ T180 w 3423"/>
                <a:gd name="T182" fmla="+- 0 7675 1895"/>
                <a:gd name="T183" fmla="*/ 7675 h 6984"/>
                <a:gd name="T184" fmla="+- 0 8860 5491"/>
                <a:gd name="T185" fmla="*/ T184 w 3423"/>
                <a:gd name="T186" fmla="+- 0 8267 1895"/>
                <a:gd name="T187" fmla="*/ 8267 h 6984"/>
                <a:gd name="T188" fmla="+- 0 8860 5491"/>
                <a:gd name="T189" fmla="*/ T188 w 3423"/>
                <a:gd name="T190" fmla="+- 0 8246 1895"/>
                <a:gd name="T191" fmla="*/ 8246 h 6984"/>
                <a:gd name="T192" fmla="+- 0 7254 5491"/>
                <a:gd name="T193" fmla="*/ T192 w 3423"/>
                <a:gd name="T194" fmla="+- 0 7675 1895"/>
                <a:gd name="T195" fmla="*/ 7675 h 6984"/>
                <a:gd name="T196" fmla="+- 0 7200 5491"/>
                <a:gd name="T197" fmla="*/ T196 w 3423"/>
                <a:gd name="T198" fmla="+- 0 7655 1895"/>
                <a:gd name="T199" fmla="*/ 7655 h 6984"/>
                <a:gd name="T200" fmla="+- 0 5491 5491"/>
                <a:gd name="T201" fmla="*/ T200 w 3423"/>
                <a:gd name="T202" fmla="+- 0 8265 1895"/>
                <a:gd name="T203" fmla="*/ 8265 h 6984"/>
                <a:gd name="T204" fmla="+- 0 7200 5491"/>
                <a:gd name="T205" fmla="*/ T204 w 3423"/>
                <a:gd name="T206" fmla="+- 0 8879 1895"/>
                <a:gd name="T207" fmla="*/ 8879 h 6984"/>
                <a:gd name="T208" fmla="+- 0 7254 5491"/>
                <a:gd name="T209" fmla="*/ T208 w 3423"/>
                <a:gd name="T210" fmla="+- 0 8860 1895"/>
                <a:gd name="T211" fmla="*/ 8860 h 6984"/>
                <a:gd name="T212" fmla="+- 0 8887 5491"/>
                <a:gd name="T213" fmla="*/ T212 w 3423"/>
                <a:gd name="T214" fmla="+- 0 8275 1895"/>
                <a:gd name="T215" fmla="*/ 8275 h 6984"/>
                <a:gd name="T216" fmla="+- 0 8914 5491"/>
                <a:gd name="T217" fmla="*/ T216 w 3423"/>
                <a:gd name="T218" fmla="+- 0 8265 1895"/>
                <a:gd name="T219" fmla="*/ 8265 h 69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  <a:cxn ang="0">
                  <a:pos x="T21" y="T23"/>
                </a:cxn>
                <a:cxn ang="0">
                  <a:pos x="T25" y="T27"/>
                </a:cxn>
                <a:cxn ang="0">
                  <a:pos x="T29" y="T31"/>
                </a:cxn>
                <a:cxn ang="0">
                  <a:pos x="T33" y="T35"/>
                </a:cxn>
                <a:cxn ang="0">
                  <a:pos x="T37" y="T39"/>
                </a:cxn>
                <a:cxn ang="0">
                  <a:pos x="T41" y="T43"/>
                </a:cxn>
                <a:cxn ang="0">
                  <a:pos x="T45" y="T47"/>
                </a:cxn>
                <a:cxn ang="0">
                  <a:pos x="T49" y="T51"/>
                </a:cxn>
                <a:cxn ang="0">
                  <a:pos x="T53" y="T55"/>
                </a:cxn>
                <a:cxn ang="0">
                  <a:pos x="T57" y="T59"/>
                </a:cxn>
                <a:cxn ang="0">
                  <a:pos x="T61" y="T63"/>
                </a:cxn>
                <a:cxn ang="0">
                  <a:pos x="T65" y="T67"/>
                </a:cxn>
                <a:cxn ang="0">
                  <a:pos x="T69" y="T71"/>
                </a:cxn>
                <a:cxn ang="0">
                  <a:pos x="T73" y="T75"/>
                </a:cxn>
                <a:cxn ang="0">
                  <a:pos x="T77" y="T79"/>
                </a:cxn>
                <a:cxn ang="0">
                  <a:pos x="T81" y="T83"/>
                </a:cxn>
                <a:cxn ang="0">
                  <a:pos x="T85" y="T87"/>
                </a:cxn>
                <a:cxn ang="0">
                  <a:pos x="T89" y="T91"/>
                </a:cxn>
                <a:cxn ang="0">
                  <a:pos x="T93" y="T95"/>
                </a:cxn>
                <a:cxn ang="0">
                  <a:pos x="T97" y="T99"/>
                </a:cxn>
                <a:cxn ang="0">
                  <a:pos x="T101" y="T103"/>
                </a:cxn>
                <a:cxn ang="0">
                  <a:pos x="T105" y="T107"/>
                </a:cxn>
                <a:cxn ang="0">
                  <a:pos x="T109" y="T111"/>
                </a:cxn>
                <a:cxn ang="0">
                  <a:pos x="T113" y="T115"/>
                </a:cxn>
                <a:cxn ang="0">
                  <a:pos x="T117" y="T119"/>
                </a:cxn>
                <a:cxn ang="0">
                  <a:pos x="T121" y="T123"/>
                </a:cxn>
                <a:cxn ang="0">
                  <a:pos x="T125" y="T127"/>
                </a:cxn>
                <a:cxn ang="0">
                  <a:pos x="T129" y="T131"/>
                </a:cxn>
                <a:cxn ang="0">
                  <a:pos x="T133" y="T135"/>
                </a:cxn>
                <a:cxn ang="0">
                  <a:pos x="T137" y="T139"/>
                </a:cxn>
                <a:cxn ang="0">
                  <a:pos x="T141" y="T143"/>
                </a:cxn>
                <a:cxn ang="0">
                  <a:pos x="T145" y="T147"/>
                </a:cxn>
                <a:cxn ang="0">
                  <a:pos x="T149" y="T151"/>
                </a:cxn>
                <a:cxn ang="0">
                  <a:pos x="T153" y="T155"/>
                </a:cxn>
                <a:cxn ang="0">
                  <a:pos x="T157" y="T159"/>
                </a:cxn>
                <a:cxn ang="0">
                  <a:pos x="T161" y="T163"/>
                </a:cxn>
                <a:cxn ang="0">
                  <a:pos x="T165" y="T167"/>
                </a:cxn>
                <a:cxn ang="0">
                  <a:pos x="T169" y="T171"/>
                </a:cxn>
                <a:cxn ang="0">
                  <a:pos x="T173" y="T175"/>
                </a:cxn>
                <a:cxn ang="0">
                  <a:pos x="T177" y="T179"/>
                </a:cxn>
                <a:cxn ang="0">
                  <a:pos x="T181" y="T183"/>
                </a:cxn>
                <a:cxn ang="0">
                  <a:pos x="T185" y="T187"/>
                </a:cxn>
                <a:cxn ang="0">
                  <a:pos x="T189" y="T191"/>
                </a:cxn>
                <a:cxn ang="0">
                  <a:pos x="T193" y="T195"/>
                </a:cxn>
                <a:cxn ang="0">
                  <a:pos x="T197" y="T199"/>
                </a:cxn>
                <a:cxn ang="0">
                  <a:pos x="T201" y="T203"/>
                </a:cxn>
                <a:cxn ang="0">
                  <a:pos x="T205" y="T207"/>
                </a:cxn>
                <a:cxn ang="0">
                  <a:pos x="T209" y="T211"/>
                </a:cxn>
                <a:cxn ang="0">
                  <a:pos x="T213" y="T215"/>
                </a:cxn>
                <a:cxn ang="0">
                  <a:pos x="T217" y="T219"/>
                </a:cxn>
              </a:cxnLst>
              <a:rect l="0" t="0" r="r" b="b"/>
              <a:pathLst>
                <a:path w="3423" h="6984">
                  <a:moveTo>
                    <a:pt x="1795" y="3951"/>
                  </a:moveTo>
                  <a:lnTo>
                    <a:pt x="1791" y="3946"/>
                  </a:lnTo>
                  <a:lnTo>
                    <a:pt x="1786" y="3946"/>
                  </a:lnTo>
                  <a:lnTo>
                    <a:pt x="1781" y="3941"/>
                  </a:lnTo>
                  <a:lnTo>
                    <a:pt x="1776" y="3941"/>
                  </a:lnTo>
                  <a:lnTo>
                    <a:pt x="1771" y="3946"/>
                  </a:lnTo>
                  <a:lnTo>
                    <a:pt x="1723" y="4032"/>
                  </a:lnTo>
                  <a:lnTo>
                    <a:pt x="1723" y="3610"/>
                  </a:lnTo>
                  <a:lnTo>
                    <a:pt x="1704" y="3610"/>
                  </a:lnTo>
                  <a:lnTo>
                    <a:pt x="1700" y="4032"/>
                  </a:lnTo>
                  <a:lnTo>
                    <a:pt x="1651" y="3946"/>
                  </a:lnTo>
                  <a:lnTo>
                    <a:pt x="1647" y="3941"/>
                  </a:lnTo>
                  <a:lnTo>
                    <a:pt x="1637" y="3941"/>
                  </a:lnTo>
                  <a:lnTo>
                    <a:pt x="1632" y="3946"/>
                  </a:lnTo>
                  <a:lnTo>
                    <a:pt x="1632" y="3956"/>
                  </a:lnTo>
                  <a:lnTo>
                    <a:pt x="1709" y="4090"/>
                  </a:lnTo>
                  <a:lnTo>
                    <a:pt x="1721" y="4071"/>
                  </a:lnTo>
                  <a:lnTo>
                    <a:pt x="1723" y="4071"/>
                  </a:lnTo>
                  <a:lnTo>
                    <a:pt x="1723" y="4066"/>
                  </a:lnTo>
                  <a:lnTo>
                    <a:pt x="1791" y="3956"/>
                  </a:lnTo>
                  <a:lnTo>
                    <a:pt x="1795" y="3951"/>
                  </a:lnTo>
                  <a:close/>
                  <a:moveTo>
                    <a:pt x="3163" y="0"/>
                  </a:moveTo>
                  <a:lnTo>
                    <a:pt x="3139" y="0"/>
                  </a:lnTo>
                  <a:lnTo>
                    <a:pt x="3139" y="24"/>
                  </a:lnTo>
                  <a:lnTo>
                    <a:pt x="3139" y="600"/>
                  </a:lnTo>
                  <a:lnTo>
                    <a:pt x="283" y="600"/>
                  </a:lnTo>
                  <a:lnTo>
                    <a:pt x="283" y="24"/>
                  </a:lnTo>
                  <a:lnTo>
                    <a:pt x="3139" y="24"/>
                  </a:lnTo>
                  <a:lnTo>
                    <a:pt x="3139" y="0"/>
                  </a:lnTo>
                  <a:lnTo>
                    <a:pt x="259" y="0"/>
                  </a:lnTo>
                  <a:lnTo>
                    <a:pt x="259" y="624"/>
                  </a:lnTo>
                  <a:lnTo>
                    <a:pt x="3163" y="624"/>
                  </a:lnTo>
                  <a:lnTo>
                    <a:pt x="3163" y="610"/>
                  </a:lnTo>
                  <a:lnTo>
                    <a:pt x="3163" y="600"/>
                  </a:lnTo>
                  <a:lnTo>
                    <a:pt x="3163" y="24"/>
                  </a:lnTo>
                  <a:lnTo>
                    <a:pt x="3163" y="10"/>
                  </a:lnTo>
                  <a:lnTo>
                    <a:pt x="3163" y="0"/>
                  </a:lnTo>
                  <a:close/>
                  <a:moveTo>
                    <a:pt x="3423" y="6370"/>
                  </a:moveTo>
                  <a:lnTo>
                    <a:pt x="3409" y="6365"/>
                  </a:lnTo>
                  <a:lnTo>
                    <a:pt x="3369" y="6351"/>
                  </a:lnTo>
                  <a:lnTo>
                    <a:pt x="3369" y="6372"/>
                  </a:lnTo>
                  <a:lnTo>
                    <a:pt x="1711" y="6964"/>
                  </a:lnTo>
                  <a:lnTo>
                    <a:pt x="74" y="6380"/>
                  </a:lnTo>
                  <a:lnTo>
                    <a:pt x="54" y="6372"/>
                  </a:lnTo>
                  <a:lnTo>
                    <a:pt x="74" y="6365"/>
                  </a:lnTo>
                  <a:lnTo>
                    <a:pt x="1711" y="5780"/>
                  </a:lnTo>
                  <a:lnTo>
                    <a:pt x="3369" y="6372"/>
                  </a:lnTo>
                  <a:lnTo>
                    <a:pt x="3369" y="6351"/>
                  </a:lnTo>
                  <a:lnTo>
                    <a:pt x="1763" y="5780"/>
                  </a:lnTo>
                  <a:lnTo>
                    <a:pt x="1709" y="5760"/>
                  </a:lnTo>
                  <a:lnTo>
                    <a:pt x="0" y="6370"/>
                  </a:lnTo>
                  <a:lnTo>
                    <a:pt x="1709" y="6984"/>
                  </a:lnTo>
                  <a:lnTo>
                    <a:pt x="1763" y="6965"/>
                  </a:lnTo>
                  <a:lnTo>
                    <a:pt x="3396" y="6380"/>
                  </a:lnTo>
                  <a:lnTo>
                    <a:pt x="3423" y="637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IN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20EA65B-EB18-425E-AC8A-CDB0C7DA4C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23" y="1545"/>
              <a:ext cx="164" cy="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AutoShape 37">
              <a:extLst>
                <a:ext uri="{FF2B5EF4-FFF2-40B4-BE49-F238E27FC236}">
                  <a16:creationId xmlns:a16="http://schemas.microsoft.com/office/drawing/2014/main" id="{2C5DCD38-3E9E-4DA1-AFF5-CD4E87F14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8" y="2509"/>
              <a:ext cx="164" cy="600"/>
            </a:xfrm>
            <a:custGeom>
              <a:avLst/>
              <a:gdLst>
                <a:gd name="T0" fmla="+- 0 7133 7118"/>
                <a:gd name="T1" fmla="*/ T0 w 164"/>
                <a:gd name="T2" fmla="+- 0 2956 2510"/>
                <a:gd name="T3" fmla="*/ 2956 h 600"/>
                <a:gd name="T4" fmla="+- 0 7118 7118"/>
                <a:gd name="T5" fmla="*/ T4 w 164"/>
                <a:gd name="T6" fmla="+- 0 2971 2510"/>
                <a:gd name="T7" fmla="*/ 2971 h 600"/>
                <a:gd name="T8" fmla="+- 0 7123 7118"/>
                <a:gd name="T9" fmla="*/ T8 w 164"/>
                <a:gd name="T10" fmla="+- 0 2975 2510"/>
                <a:gd name="T11" fmla="*/ 2975 h 600"/>
                <a:gd name="T12" fmla="+- 0 7200 7118"/>
                <a:gd name="T13" fmla="*/ T12 w 164"/>
                <a:gd name="T14" fmla="+- 0 3110 2510"/>
                <a:gd name="T15" fmla="*/ 3110 h 600"/>
                <a:gd name="T16" fmla="+- 0 7212 7118"/>
                <a:gd name="T17" fmla="*/ T16 w 164"/>
                <a:gd name="T18" fmla="+- 0 3091 2510"/>
                <a:gd name="T19" fmla="*/ 3091 h 600"/>
                <a:gd name="T20" fmla="+- 0 7190 7118"/>
                <a:gd name="T21" fmla="*/ T20 w 164"/>
                <a:gd name="T22" fmla="+- 0 3091 2510"/>
                <a:gd name="T23" fmla="*/ 3091 h 600"/>
                <a:gd name="T24" fmla="+- 0 7190 7118"/>
                <a:gd name="T25" fmla="*/ T24 w 164"/>
                <a:gd name="T26" fmla="+- 0 3086 2510"/>
                <a:gd name="T27" fmla="*/ 3086 h 600"/>
                <a:gd name="T28" fmla="+- 0 7191 7118"/>
                <a:gd name="T29" fmla="*/ T28 w 164"/>
                <a:gd name="T30" fmla="+- 0 3054 2510"/>
                <a:gd name="T31" fmla="*/ 3054 h 600"/>
                <a:gd name="T32" fmla="+- 0 7138 7118"/>
                <a:gd name="T33" fmla="*/ T32 w 164"/>
                <a:gd name="T34" fmla="+- 0 2966 2510"/>
                <a:gd name="T35" fmla="*/ 2966 h 600"/>
                <a:gd name="T36" fmla="+- 0 7138 7118"/>
                <a:gd name="T37" fmla="*/ T36 w 164"/>
                <a:gd name="T38" fmla="+- 0 2961 2510"/>
                <a:gd name="T39" fmla="*/ 2961 h 600"/>
                <a:gd name="T40" fmla="+- 0 7133 7118"/>
                <a:gd name="T41" fmla="*/ T40 w 164"/>
                <a:gd name="T42" fmla="+- 0 2956 2510"/>
                <a:gd name="T43" fmla="*/ 2956 h 600"/>
                <a:gd name="T44" fmla="+- 0 7200 7118"/>
                <a:gd name="T45" fmla="*/ T44 w 164"/>
                <a:gd name="T46" fmla="+- 0 3070 2510"/>
                <a:gd name="T47" fmla="*/ 3070 h 600"/>
                <a:gd name="T48" fmla="+- 0 7190 7118"/>
                <a:gd name="T49" fmla="*/ T48 w 164"/>
                <a:gd name="T50" fmla="+- 0 3086 2510"/>
                <a:gd name="T51" fmla="*/ 3086 h 600"/>
                <a:gd name="T52" fmla="+- 0 7190 7118"/>
                <a:gd name="T53" fmla="*/ T52 w 164"/>
                <a:gd name="T54" fmla="+- 0 3091 2510"/>
                <a:gd name="T55" fmla="*/ 3091 h 600"/>
                <a:gd name="T56" fmla="+- 0 7210 7118"/>
                <a:gd name="T57" fmla="*/ T56 w 164"/>
                <a:gd name="T58" fmla="+- 0 3091 2510"/>
                <a:gd name="T59" fmla="*/ 3091 h 600"/>
                <a:gd name="T60" fmla="+- 0 7210 7118"/>
                <a:gd name="T61" fmla="*/ T60 w 164"/>
                <a:gd name="T62" fmla="+- 0 3086 2510"/>
                <a:gd name="T63" fmla="*/ 3086 h 600"/>
                <a:gd name="T64" fmla="+- 0 7200 7118"/>
                <a:gd name="T65" fmla="*/ T64 w 164"/>
                <a:gd name="T66" fmla="+- 0 3070 2510"/>
                <a:gd name="T67" fmla="*/ 3070 h 600"/>
                <a:gd name="T68" fmla="+- 0 7277 7118"/>
                <a:gd name="T69" fmla="*/ T68 w 164"/>
                <a:gd name="T70" fmla="+- 0 2961 2510"/>
                <a:gd name="T71" fmla="*/ 2961 h 600"/>
                <a:gd name="T72" fmla="+- 0 7267 7118"/>
                <a:gd name="T73" fmla="*/ T72 w 164"/>
                <a:gd name="T74" fmla="+- 0 2961 2510"/>
                <a:gd name="T75" fmla="*/ 2961 h 600"/>
                <a:gd name="T76" fmla="+- 0 7262 7118"/>
                <a:gd name="T77" fmla="*/ T76 w 164"/>
                <a:gd name="T78" fmla="+- 0 2966 2510"/>
                <a:gd name="T79" fmla="*/ 2966 h 600"/>
                <a:gd name="T80" fmla="+- 0 7210 7118"/>
                <a:gd name="T81" fmla="*/ T80 w 164"/>
                <a:gd name="T82" fmla="+- 0 3053 2510"/>
                <a:gd name="T83" fmla="*/ 3053 h 600"/>
                <a:gd name="T84" fmla="+- 0 7210 7118"/>
                <a:gd name="T85" fmla="*/ T84 w 164"/>
                <a:gd name="T86" fmla="+- 0 3091 2510"/>
                <a:gd name="T87" fmla="*/ 3091 h 600"/>
                <a:gd name="T88" fmla="+- 0 7212 7118"/>
                <a:gd name="T89" fmla="*/ T88 w 164"/>
                <a:gd name="T90" fmla="+- 0 3091 2510"/>
                <a:gd name="T91" fmla="*/ 3091 h 600"/>
                <a:gd name="T92" fmla="+- 0 7282 7118"/>
                <a:gd name="T93" fmla="*/ T92 w 164"/>
                <a:gd name="T94" fmla="+- 0 2975 2510"/>
                <a:gd name="T95" fmla="*/ 2975 h 600"/>
                <a:gd name="T96" fmla="+- 0 7282 7118"/>
                <a:gd name="T97" fmla="*/ T96 w 164"/>
                <a:gd name="T98" fmla="+- 0 2966 2510"/>
                <a:gd name="T99" fmla="*/ 2966 h 600"/>
                <a:gd name="T100" fmla="+- 0 7277 7118"/>
                <a:gd name="T101" fmla="*/ T100 w 164"/>
                <a:gd name="T102" fmla="+- 0 2961 2510"/>
                <a:gd name="T103" fmla="*/ 2961 h 600"/>
                <a:gd name="T104" fmla="+- 0 7190 7118"/>
                <a:gd name="T105" fmla="*/ T104 w 164"/>
                <a:gd name="T106" fmla="+- 0 3086 2510"/>
                <a:gd name="T107" fmla="*/ 3086 h 600"/>
                <a:gd name="T108" fmla="+- 0 7190 7118"/>
                <a:gd name="T109" fmla="*/ T108 w 164"/>
                <a:gd name="T110" fmla="+- 0 3086 2510"/>
                <a:gd name="T111" fmla="*/ 3086 h 600"/>
                <a:gd name="T112" fmla="+- 0 7190 7118"/>
                <a:gd name="T113" fmla="*/ T112 w 164"/>
                <a:gd name="T114" fmla="+- 0 3086 2510"/>
                <a:gd name="T115" fmla="*/ 3086 h 600"/>
                <a:gd name="T116" fmla="+- 0 7190 7118"/>
                <a:gd name="T117" fmla="*/ T116 w 164"/>
                <a:gd name="T118" fmla="+- 0 3086 2510"/>
                <a:gd name="T119" fmla="*/ 3086 h 600"/>
                <a:gd name="T120" fmla="+- 0 7210 7118"/>
                <a:gd name="T121" fmla="*/ T120 w 164"/>
                <a:gd name="T122" fmla="+- 0 3053 2510"/>
                <a:gd name="T123" fmla="*/ 3053 h 600"/>
                <a:gd name="T124" fmla="+- 0 7200 7118"/>
                <a:gd name="T125" fmla="*/ T124 w 164"/>
                <a:gd name="T126" fmla="+- 0 3070 2510"/>
                <a:gd name="T127" fmla="*/ 3070 h 600"/>
                <a:gd name="T128" fmla="+- 0 7210 7118"/>
                <a:gd name="T129" fmla="*/ T128 w 164"/>
                <a:gd name="T130" fmla="+- 0 3086 2510"/>
                <a:gd name="T131" fmla="*/ 3086 h 600"/>
                <a:gd name="T132" fmla="+- 0 7210 7118"/>
                <a:gd name="T133" fmla="*/ T132 w 164"/>
                <a:gd name="T134" fmla="+- 0 3086 2510"/>
                <a:gd name="T135" fmla="*/ 3086 h 600"/>
                <a:gd name="T136" fmla="+- 0 7210 7118"/>
                <a:gd name="T137" fmla="*/ T136 w 164"/>
                <a:gd name="T138" fmla="+- 0 3053 2510"/>
                <a:gd name="T139" fmla="*/ 3053 h 600"/>
                <a:gd name="T140" fmla="+- 0 7191 7118"/>
                <a:gd name="T141" fmla="*/ T140 w 164"/>
                <a:gd name="T142" fmla="+- 0 3054 2510"/>
                <a:gd name="T143" fmla="*/ 3054 h 600"/>
                <a:gd name="T144" fmla="+- 0 7190 7118"/>
                <a:gd name="T145" fmla="*/ T144 w 164"/>
                <a:gd name="T146" fmla="+- 0 3086 2510"/>
                <a:gd name="T147" fmla="*/ 3086 h 600"/>
                <a:gd name="T148" fmla="+- 0 7200 7118"/>
                <a:gd name="T149" fmla="*/ T148 w 164"/>
                <a:gd name="T150" fmla="+- 0 3070 2510"/>
                <a:gd name="T151" fmla="*/ 3070 h 600"/>
                <a:gd name="T152" fmla="+- 0 7191 7118"/>
                <a:gd name="T153" fmla="*/ T152 w 164"/>
                <a:gd name="T154" fmla="+- 0 3054 2510"/>
                <a:gd name="T155" fmla="*/ 3054 h 600"/>
                <a:gd name="T156" fmla="+- 0 7214 7118"/>
                <a:gd name="T157" fmla="*/ T156 w 164"/>
                <a:gd name="T158" fmla="+- 0 2510 2510"/>
                <a:gd name="T159" fmla="*/ 2510 h 600"/>
                <a:gd name="T160" fmla="+- 0 7195 7118"/>
                <a:gd name="T161" fmla="*/ T160 w 164"/>
                <a:gd name="T162" fmla="+- 0 2510 2510"/>
                <a:gd name="T163" fmla="*/ 2510 h 600"/>
                <a:gd name="T164" fmla="+- 0 7191 7118"/>
                <a:gd name="T165" fmla="*/ T164 w 164"/>
                <a:gd name="T166" fmla="+- 0 3054 2510"/>
                <a:gd name="T167" fmla="*/ 3054 h 600"/>
                <a:gd name="T168" fmla="+- 0 7200 7118"/>
                <a:gd name="T169" fmla="*/ T168 w 164"/>
                <a:gd name="T170" fmla="+- 0 3070 2510"/>
                <a:gd name="T171" fmla="*/ 3070 h 600"/>
                <a:gd name="T172" fmla="+- 0 7210 7118"/>
                <a:gd name="T173" fmla="*/ T172 w 164"/>
                <a:gd name="T174" fmla="+- 0 3053 2510"/>
                <a:gd name="T175" fmla="*/ 3053 h 600"/>
                <a:gd name="T176" fmla="+- 0 7214 7118"/>
                <a:gd name="T177" fmla="*/ T176 w 164"/>
                <a:gd name="T178" fmla="+- 0 2510 2510"/>
                <a:gd name="T179" fmla="*/ 2510 h 600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  <a:cxn ang="0">
                  <a:pos x="T21" y="T23"/>
                </a:cxn>
                <a:cxn ang="0">
                  <a:pos x="T25" y="T27"/>
                </a:cxn>
                <a:cxn ang="0">
                  <a:pos x="T29" y="T31"/>
                </a:cxn>
                <a:cxn ang="0">
                  <a:pos x="T33" y="T35"/>
                </a:cxn>
                <a:cxn ang="0">
                  <a:pos x="T37" y="T39"/>
                </a:cxn>
                <a:cxn ang="0">
                  <a:pos x="T41" y="T43"/>
                </a:cxn>
                <a:cxn ang="0">
                  <a:pos x="T45" y="T47"/>
                </a:cxn>
                <a:cxn ang="0">
                  <a:pos x="T49" y="T51"/>
                </a:cxn>
                <a:cxn ang="0">
                  <a:pos x="T53" y="T55"/>
                </a:cxn>
                <a:cxn ang="0">
                  <a:pos x="T57" y="T59"/>
                </a:cxn>
                <a:cxn ang="0">
                  <a:pos x="T61" y="T63"/>
                </a:cxn>
                <a:cxn ang="0">
                  <a:pos x="T65" y="T67"/>
                </a:cxn>
                <a:cxn ang="0">
                  <a:pos x="T69" y="T71"/>
                </a:cxn>
                <a:cxn ang="0">
                  <a:pos x="T73" y="T75"/>
                </a:cxn>
                <a:cxn ang="0">
                  <a:pos x="T77" y="T79"/>
                </a:cxn>
                <a:cxn ang="0">
                  <a:pos x="T81" y="T83"/>
                </a:cxn>
                <a:cxn ang="0">
                  <a:pos x="T85" y="T87"/>
                </a:cxn>
                <a:cxn ang="0">
                  <a:pos x="T89" y="T91"/>
                </a:cxn>
                <a:cxn ang="0">
                  <a:pos x="T93" y="T95"/>
                </a:cxn>
                <a:cxn ang="0">
                  <a:pos x="T97" y="T99"/>
                </a:cxn>
                <a:cxn ang="0">
                  <a:pos x="T101" y="T103"/>
                </a:cxn>
                <a:cxn ang="0">
                  <a:pos x="T105" y="T107"/>
                </a:cxn>
                <a:cxn ang="0">
                  <a:pos x="T109" y="T111"/>
                </a:cxn>
                <a:cxn ang="0">
                  <a:pos x="T113" y="T115"/>
                </a:cxn>
                <a:cxn ang="0">
                  <a:pos x="T117" y="T119"/>
                </a:cxn>
                <a:cxn ang="0">
                  <a:pos x="T121" y="T123"/>
                </a:cxn>
                <a:cxn ang="0">
                  <a:pos x="T125" y="T127"/>
                </a:cxn>
                <a:cxn ang="0">
                  <a:pos x="T129" y="T131"/>
                </a:cxn>
                <a:cxn ang="0">
                  <a:pos x="T133" y="T135"/>
                </a:cxn>
                <a:cxn ang="0">
                  <a:pos x="T137" y="T139"/>
                </a:cxn>
                <a:cxn ang="0">
                  <a:pos x="T141" y="T143"/>
                </a:cxn>
                <a:cxn ang="0">
                  <a:pos x="T145" y="T147"/>
                </a:cxn>
                <a:cxn ang="0">
                  <a:pos x="T149" y="T151"/>
                </a:cxn>
                <a:cxn ang="0">
                  <a:pos x="T153" y="T155"/>
                </a:cxn>
                <a:cxn ang="0">
                  <a:pos x="T157" y="T159"/>
                </a:cxn>
                <a:cxn ang="0">
                  <a:pos x="T161" y="T163"/>
                </a:cxn>
                <a:cxn ang="0">
                  <a:pos x="T165" y="T167"/>
                </a:cxn>
                <a:cxn ang="0">
                  <a:pos x="T169" y="T171"/>
                </a:cxn>
                <a:cxn ang="0">
                  <a:pos x="T173" y="T175"/>
                </a:cxn>
                <a:cxn ang="0">
                  <a:pos x="T177" y="T179"/>
                </a:cxn>
              </a:cxnLst>
              <a:rect l="0" t="0" r="r" b="b"/>
              <a:pathLst>
                <a:path w="164" h="600">
                  <a:moveTo>
                    <a:pt x="15" y="446"/>
                  </a:moveTo>
                  <a:lnTo>
                    <a:pt x="0" y="461"/>
                  </a:lnTo>
                  <a:lnTo>
                    <a:pt x="5" y="465"/>
                  </a:lnTo>
                  <a:lnTo>
                    <a:pt x="82" y="600"/>
                  </a:lnTo>
                  <a:lnTo>
                    <a:pt x="94" y="581"/>
                  </a:lnTo>
                  <a:lnTo>
                    <a:pt x="72" y="581"/>
                  </a:lnTo>
                  <a:lnTo>
                    <a:pt x="72" y="576"/>
                  </a:lnTo>
                  <a:lnTo>
                    <a:pt x="73" y="544"/>
                  </a:lnTo>
                  <a:lnTo>
                    <a:pt x="20" y="456"/>
                  </a:lnTo>
                  <a:lnTo>
                    <a:pt x="20" y="451"/>
                  </a:lnTo>
                  <a:lnTo>
                    <a:pt x="15" y="446"/>
                  </a:lnTo>
                  <a:close/>
                  <a:moveTo>
                    <a:pt x="82" y="560"/>
                  </a:moveTo>
                  <a:lnTo>
                    <a:pt x="72" y="576"/>
                  </a:lnTo>
                  <a:lnTo>
                    <a:pt x="72" y="581"/>
                  </a:lnTo>
                  <a:lnTo>
                    <a:pt x="92" y="581"/>
                  </a:lnTo>
                  <a:lnTo>
                    <a:pt x="92" y="576"/>
                  </a:lnTo>
                  <a:lnTo>
                    <a:pt x="82" y="560"/>
                  </a:lnTo>
                  <a:close/>
                  <a:moveTo>
                    <a:pt x="159" y="451"/>
                  </a:moveTo>
                  <a:lnTo>
                    <a:pt x="149" y="451"/>
                  </a:lnTo>
                  <a:lnTo>
                    <a:pt x="144" y="456"/>
                  </a:lnTo>
                  <a:lnTo>
                    <a:pt x="92" y="543"/>
                  </a:lnTo>
                  <a:lnTo>
                    <a:pt x="92" y="581"/>
                  </a:lnTo>
                  <a:lnTo>
                    <a:pt x="94" y="581"/>
                  </a:lnTo>
                  <a:lnTo>
                    <a:pt x="164" y="465"/>
                  </a:lnTo>
                  <a:lnTo>
                    <a:pt x="164" y="456"/>
                  </a:lnTo>
                  <a:lnTo>
                    <a:pt x="159" y="451"/>
                  </a:lnTo>
                  <a:close/>
                  <a:moveTo>
                    <a:pt x="72" y="576"/>
                  </a:moveTo>
                  <a:lnTo>
                    <a:pt x="72" y="576"/>
                  </a:lnTo>
                  <a:close/>
                  <a:moveTo>
                    <a:pt x="92" y="543"/>
                  </a:moveTo>
                  <a:lnTo>
                    <a:pt x="82" y="560"/>
                  </a:lnTo>
                  <a:lnTo>
                    <a:pt x="92" y="576"/>
                  </a:lnTo>
                  <a:lnTo>
                    <a:pt x="92" y="543"/>
                  </a:lnTo>
                  <a:close/>
                  <a:moveTo>
                    <a:pt x="73" y="544"/>
                  </a:moveTo>
                  <a:lnTo>
                    <a:pt x="72" y="576"/>
                  </a:lnTo>
                  <a:lnTo>
                    <a:pt x="82" y="560"/>
                  </a:lnTo>
                  <a:lnTo>
                    <a:pt x="73" y="544"/>
                  </a:lnTo>
                  <a:close/>
                  <a:moveTo>
                    <a:pt x="96" y="0"/>
                  </a:moveTo>
                  <a:lnTo>
                    <a:pt x="77" y="0"/>
                  </a:lnTo>
                  <a:lnTo>
                    <a:pt x="73" y="544"/>
                  </a:lnTo>
                  <a:lnTo>
                    <a:pt x="82" y="560"/>
                  </a:lnTo>
                  <a:lnTo>
                    <a:pt x="92" y="543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IN"/>
            </a:p>
          </p:txBody>
        </p:sp>
        <p:sp>
          <p:nvSpPr>
            <p:cNvPr id="13" name="Freeform 38">
              <a:extLst>
                <a:ext uri="{FF2B5EF4-FFF2-40B4-BE49-F238E27FC236}">
                  <a16:creationId xmlns:a16="http://schemas.microsoft.com/office/drawing/2014/main" id="{3FBF1667-1D57-441C-98C0-9161E0ECE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0" y="3105"/>
              <a:ext cx="3360" cy="1200"/>
            </a:xfrm>
            <a:custGeom>
              <a:avLst/>
              <a:gdLst>
                <a:gd name="T0" fmla="+- 0 7200 5520"/>
                <a:gd name="T1" fmla="*/ T0 w 3360"/>
                <a:gd name="T2" fmla="+- 0 3105 3105"/>
                <a:gd name="T3" fmla="*/ 3105 h 1200"/>
                <a:gd name="T4" fmla="+- 0 5520 5520"/>
                <a:gd name="T5" fmla="*/ T4 w 3360"/>
                <a:gd name="T6" fmla="+- 0 3705 3105"/>
                <a:gd name="T7" fmla="*/ 3705 h 1200"/>
                <a:gd name="T8" fmla="+- 0 7200 5520"/>
                <a:gd name="T9" fmla="*/ T8 w 3360"/>
                <a:gd name="T10" fmla="+- 0 4305 3105"/>
                <a:gd name="T11" fmla="*/ 4305 h 1200"/>
                <a:gd name="T12" fmla="+- 0 8880 5520"/>
                <a:gd name="T13" fmla="*/ T12 w 3360"/>
                <a:gd name="T14" fmla="+- 0 3705 3105"/>
                <a:gd name="T15" fmla="*/ 3705 h 1200"/>
                <a:gd name="T16" fmla="+- 0 7200 5520"/>
                <a:gd name="T17" fmla="*/ T16 w 3360"/>
                <a:gd name="T18" fmla="+- 0 3105 3105"/>
                <a:gd name="T19" fmla="*/ 3105 h 1200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3360" h="1200">
                  <a:moveTo>
                    <a:pt x="1680" y="0"/>
                  </a:moveTo>
                  <a:lnTo>
                    <a:pt x="0" y="600"/>
                  </a:lnTo>
                  <a:lnTo>
                    <a:pt x="1680" y="1200"/>
                  </a:lnTo>
                  <a:lnTo>
                    <a:pt x="3360" y="600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IN"/>
            </a:p>
          </p:txBody>
        </p:sp>
        <p:sp>
          <p:nvSpPr>
            <p:cNvPr id="14" name="AutoShape 39">
              <a:extLst>
                <a:ext uri="{FF2B5EF4-FFF2-40B4-BE49-F238E27FC236}">
                  <a16:creationId xmlns:a16="http://schemas.microsoft.com/office/drawing/2014/main" id="{2BDFE2A1-619E-41FE-8CC4-A56E0BFD9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0" y="3095"/>
              <a:ext cx="7042" cy="7584"/>
            </a:xfrm>
            <a:custGeom>
              <a:avLst/>
              <a:gdLst>
                <a:gd name="T0" fmla="+- 0 4618 4070"/>
                <a:gd name="T1" fmla="*/ T0 w 7042"/>
                <a:gd name="T2" fmla="+- 0 9278 3095"/>
                <a:gd name="T3" fmla="*/ 9278 h 7584"/>
                <a:gd name="T4" fmla="+- 0 4560 4070"/>
                <a:gd name="T5" fmla="*/ T4 w 7042"/>
                <a:gd name="T6" fmla="+- 0 9556 3095"/>
                <a:gd name="T7" fmla="*/ 9556 h 7584"/>
                <a:gd name="T8" fmla="+- 0 4541 4070"/>
                <a:gd name="T9" fmla="*/ T8 w 7042"/>
                <a:gd name="T10" fmla="+- 0 9566 3095"/>
                <a:gd name="T11" fmla="*/ 9566 h 7584"/>
                <a:gd name="T12" fmla="+- 0 4406 4070"/>
                <a:gd name="T13" fmla="*/ T12 w 7042"/>
                <a:gd name="T14" fmla="+- 0 9734 3095"/>
                <a:gd name="T15" fmla="*/ 9734 h 7584"/>
                <a:gd name="T16" fmla="+- 0 4234 4070"/>
                <a:gd name="T17" fmla="*/ T16 w 7042"/>
                <a:gd name="T18" fmla="+- 0 9839 3095"/>
                <a:gd name="T19" fmla="*/ 9839 h 7584"/>
                <a:gd name="T20" fmla="+- 0 4114 4070"/>
                <a:gd name="T21" fmla="*/ T20 w 7042"/>
                <a:gd name="T22" fmla="+- 0 9998 3095"/>
                <a:gd name="T23" fmla="*/ 9998 h 7584"/>
                <a:gd name="T24" fmla="+- 0 4070 4070"/>
                <a:gd name="T25" fmla="*/ T24 w 7042"/>
                <a:gd name="T26" fmla="+- 0 10190 3095"/>
                <a:gd name="T27" fmla="*/ 10190 h 7584"/>
                <a:gd name="T28" fmla="+- 0 4114 4070"/>
                <a:gd name="T29" fmla="*/ T28 w 7042"/>
                <a:gd name="T30" fmla="+- 0 10377 3095"/>
                <a:gd name="T31" fmla="*/ 10377 h 7584"/>
                <a:gd name="T32" fmla="+- 0 4234 4070"/>
                <a:gd name="T33" fmla="*/ T32 w 7042"/>
                <a:gd name="T34" fmla="+- 0 10535 3095"/>
                <a:gd name="T35" fmla="*/ 10535 h 7584"/>
                <a:gd name="T36" fmla="+- 0 4459 4070"/>
                <a:gd name="T37" fmla="*/ T36 w 7042"/>
                <a:gd name="T38" fmla="+- 0 10655 3095"/>
                <a:gd name="T39" fmla="*/ 10655 h 7584"/>
                <a:gd name="T40" fmla="+- 0 4786 4070"/>
                <a:gd name="T41" fmla="*/ T40 w 7042"/>
                <a:gd name="T42" fmla="+- 0 10655 3095"/>
                <a:gd name="T43" fmla="*/ 10655 h 7584"/>
                <a:gd name="T44" fmla="+- 0 4973 4070"/>
                <a:gd name="T45" fmla="*/ T44 w 7042"/>
                <a:gd name="T46" fmla="+- 0 10564 3095"/>
                <a:gd name="T47" fmla="*/ 10564 h 7584"/>
                <a:gd name="T48" fmla="+- 0 5107 4070"/>
                <a:gd name="T49" fmla="*/ T48 w 7042"/>
                <a:gd name="T50" fmla="+- 0 10420 3095"/>
                <a:gd name="T51" fmla="*/ 10420 h 7584"/>
                <a:gd name="T52" fmla="+- 0 5170 4070"/>
                <a:gd name="T53" fmla="*/ T52 w 7042"/>
                <a:gd name="T54" fmla="+- 0 10238 3095"/>
                <a:gd name="T55" fmla="*/ 10238 h 7584"/>
                <a:gd name="T56" fmla="+- 0 5150 4070"/>
                <a:gd name="T57" fmla="*/ T56 w 7042"/>
                <a:gd name="T58" fmla="+- 0 10057 3095"/>
                <a:gd name="T59" fmla="*/ 10057 h 7584"/>
                <a:gd name="T60" fmla="+- 0 5126 4070"/>
                <a:gd name="T61" fmla="*/ T60 w 7042"/>
                <a:gd name="T62" fmla="+- 0 10329 3095"/>
                <a:gd name="T63" fmla="*/ 10329 h 7584"/>
                <a:gd name="T64" fmla="+- 0 4997 4070"/>
                <a:gd name="T65" fmla="*/ T64 w 7042"/>
                <a:gd name="T66" fmla="+- 0 10521 3095"/>
                <a:gd name="T67" fmla="*/ 10521 h 7584"/>
                <a:gd name="T68" fmla="+- 0 4781 4070"/>
                <a:gd name="T69" fmla="*/ T68 w 7042"/>
                <a:gd name="T70" fmla="+- 0 10636 3095"/>
                <a:gd name="T71" fmla="*/ 10636 h 7584"/>
                <a:gd name="T72" fmla="+- 0 4416 4070"/>
                <a:gd name="T73" fmla="*/ T72 w 7042"/>
                <a:gd name="T74" fmla="+- 0 10622 3095"/>
                <a:gd name="T75" fmla="*/ 10622 h 7584"/>
                <a:gd name="T76" fmla="+- 0 4214 4070"/>
                <a:gd name="T77" fmla="*/ T76 w 7042"/>
                <a:gd name="T78" fmla="+- 0 10487 3095"/>
                <a:gd name="T79" fmla="*/ 10487 h 7584"/>
                <a:gd name="T80" fmla="+- 0 4114 4070"/>
                <a:gd name="T81" fmla="*/ T80 w 7042"/>
                <a:gd name="T82" fmla="+- 0 10324 3095"/>
                <a:gd name="T83" fmla="*/ 10324 h 7584"/>
                <a:gd name="T84" fmla="+- 0 4104 4070"/>
                <a:gd name="T85" fmla="*/ T84 w 7042"/>
                <a:gd name="T86" fmla="+- 0 10094 3095"/>
                <a:gd name="T87" fmla="*/ 10094 h 7584"/>
                <a:gd name="T88" fmla="+- 0 4214 4070"/>
                <a:gd name="T89" fmla="*/ T88 w 7042"/>
                <a:gd name="T90" fmla="+- 0 9887 3095"/>
                <a:gd name="T91" fmla="*/ 9887 h 7584"/>
                <a:gd name="T92" fmla="+- 0 4416 4070"/>
                <a:gd name="T93" fmla="*/ T92 w 7042"/>
                <a:gd name="T94" fmla="+- 0 9753 3095"/>
                <a:gd name="T95" fmla="*/ 9753 h 7584"/>
                <a:gd name="T96" fmla="+- 0 4781 4070"/>
                <a:gd name="T97" fmla="*/ T96 w 7042"/>
                <a:gd name="T98" fmla="+- 0 9739 3095"/>
                <a:gd name="T99" fmla="*/ 9739 h 7584"/>
                <a:gd name="T100" fmla="+- 0 4997 4070"/>
                <a:gd name="T101" fmla="*/ T100 w 7042"/>
                <a:gd name="T102" fmla="+- 0 9854 3095"/>
                <a:gd name="T103" fmla="*/ 9854 h 7584"/>
                <a:gd name="T104" fmla="+- 0 5112 4070"/>
                <a:gd name="T105" fmla="*/ T104 w 7042"/>
                <a:gd name="T106" fmla="+- 0 10007 3095"/>
                <a:gd name="T107" fmla="*/ 10007 h 7584"/>
                <a:gd name="T108" fmla="+- 0 5146 4070"/>
                <a:gd name="T109" fmla="*/ T108 w 7042"/>
                <a:gd name="T110" fmla="+- 0 10041 3095"/>
                <a:gd name="T111" fmla="*/ 10041 h 7584"/>
                <a:gd name="T112" fmla="+- 0 5011 4070"/>
                <a:gd name="T113" fmla="*/ T112 w 7042"/>
                <a:gd name="T114" fmla="+- 0 9839 3095"/>
                <a:gd name="T115" fmla="*/ 9839 h 7584"/>
                <a:gd name="T116" fmla="+- 0 4786 4070"/>
                <a:gd name="T117" fmla="*/ T116 w 7042"/>
                <a:gd name="T118" fmla="+- 0 9719 3095"/>
                <a:gd name="T119" fmla="*/ 9719 h 7584"/>
                <a:gd name="T120" fmla="+- 0 4699 4070"/>
                <a:gd name="T121" fmla="*/ T120 w 7042"/>
                <a:gd name="T122" fmla="+- 0 9571 3095"/>
                <a:gd name="T123" fmla="*/ 9571 h 7584"/>
                <a:gd name="T124" fmla="+- 0 4694 4070"/>
                <a:gd name="T125" fmla="*/ T124 w 7042"/>
                <a:gd name="T126" fmla="+- 0 9556 3095"/>
                <a:gd name="T127" fmla="*/ 9556 h 7584"/>
                <a:gd name="T128" fmla="+- 0 4632 4070"/>
                <a:gd name="T129" fmla="*/ T128 w 7042"/>
                <a:gd name="T130" fmla="+- 0 9297 3095"/>
                <a:gd name="T131" fmla="*/ 9297 h 7584"/>
                <a:gd name="T132" fmla="+- 0 7214 4070"/>
                <a:gd name="T133" fmla="*/ T132 w 7042"/>
                <a:gd name="T134" fmla="+- 0 8865 3095"/>
                <a:gd name="T135" fmla="*/ 8865 h 7584"/>
                <a:gd name="T136" fmla="+- 0 10685 4070"/>
                <a:gd name="T137" fmla="*/ T136 w 7042"/>
                <a:gd name="T138" fmla="+- 0 9556 3095"/>
                <a:gd name="T139" fmla="*/ 9556 h 7584"/>
                <a:gd name="T140" fmla="+- 0 10632 4070"/>
                <a:gd name="T141" fmla="*/ T140 w 7042"/>
                <a:gd name="T142" fmla="+- 0 8265 3095"/>
                <a:gd name="T143" fmla="*/ 8265 h 7584"/>
                <a:gd name="T144" fmla="+- 0 8880 4070"/>
                <a:gd name="T145" fmla="*/ T144 w 7042"/>
                <a:gd name="T146" fmla="+- 0 8279 3095"/>
                <a:gd name="T147" fmla="*/ 8279 h 7584"/>
                <a:gd name="T148" fmla="+- 0 10560 4070"/>
                <a:gd name="T149" fmla="*/ T148 w 7042"/>
                <a:gd name="T150" fmla="+- 0 9556 3095"/>
                <a:gd name="T151" fmla="*/ 9556 h 7584"/>
                <a:gd name="T152" fmla="+- 0 10541 4070"/>
                <a:gd name="T153" fmla="*/ T152 w 7042"/>
                <a:gd name="T154" fmla="+- 0 9566 3095"/>
                <a:gd name="T155" fmla="*/ 9566 h 7584"/>
                <a:gd name="T156" fmla="+- 0 10699 4070"/>
                <a:gd name="T157" fmla="*/ T156 w 7042"/>
                <a:gd name="T158" fmla="+- 0 9571 3095"/>
                <a:gd name="T159" fmla="*/ 9571 h 7584"/>
                <a:gd name="T160" fmla="+- 0 11093 4070"/>
                <a:gd name="T161" fmla="*/ T160 w 7042"/>
                <a:gd name="T162" fmla="+- 0 3945 3095"/>
                <a:gd name="T163" fmla="*/ 3945 h 7584"/>
                <a:gd name="T164" fmla="+- 0 7354 4070"/>
                <a:gd name="T165" fmla="*/ T164 w 7042"/>
                <a:gd name="T166" fmla="+- 0 4723 3095"/>
                <a:gd name="T167" fmla="*/ 4723 h 7584"/>
                <a:gd name="T168" fmla="+- 0 7339 4070"/>
                <a:gd name="T169" fmla="*/ T168 w 7042"/>
                <a:gd name="T170" fmla="+- 0 4708 3095"/>
                <a:gd name="T171" fmla="*/ 4708 h 7584"/>
                <a:gd name="T172" fmla="+- 0 8884 4070"/>
                <a:gd name="T173" fmla="*/ T172 w 7042"/>
                <a:gd name="T174" fmla="+- 0 3716 3095"/>
                <a:gd name="T175" fmla="*/ 3716 h 7584"/>
                <a:gd name="T176" fmla="+- 0 9576 4070"/>
                <a:gd name="T177" fmla="*/ T176 w 7042"/>
                <a:gd name="T178" fmla="+- 0 3724 3095"/>
                <a:gd name="T179" fmla="*/ 3724 h 7584"/>
                <a:gd name="T180" fmla="+- 0 9590 4070"/>
                <a:gd name="T181" fmla="*/ T180 w 7042"/>
                <a:gd name="T182" fmla="+- 0 3739 3095"/>
                <a:gd name="T183" fmla="*/ 3739 h 7584"/>
                <a:gd name="T184" fmla="+- 0 9701 4070"/>
                <a:gd name="T185" fmla="*/ T184 w 7042"/>
                <a:gd name="T186" fmla="+- 0 3638 3095"/>
                <a:gd name="T187" fmla="*/ 3638 h 7584"/>
                <a:gd name="T188" fmla="+- 0 9571 4070"/>
                <a:gd name="T189" fmla="*/ T188 w 7042"/>
                <a:gd name="T190" fmla="+- 0 3580 3095"/>
                <a:gd name="T191" fmla="*/ 3580 h 7584"/>
                <a:gd name="T192" fmla="+- 0 9571 4070"/>
                <a:gd name="T193" fmla="*/ T192 w 7042"/>
                <a:gd name="T194" fmla="+- 0 3595 3095"/>
                <a:gd name="T195" fmla="*/ 3595 h 7584"/>
                <a:gd name="T196" fmla="+- 0 8860 4070"/>
                <a:gd name="T197" fmla="*/ T196 w 7042"/>
                <a:gd name="T198" fmla="+- 0 3707 3095"/>
                <a:gd name="T199" fmla="*/ 3707 h 7584"/>
                <a:gd name="T200" fmla="+- 0 7210 4070"/>
                <a:gd name="T201" fmla="*/ T200 w 7042"/>
                <a:gd name="T202" fmla="+- 0 5006 3095"/>
                <a:gd name="T203" fmla="*/ 5006 h 7584"/>
                <a:gd name="T204" fmla="+- 0 5565 4070"/>
                <a:gd name="T205" fmla="*/ T204 w 7042"/>
                <a:gd name="T206" fmla="+- 0 3715 3095"/>
                <a:gd name="T207" fmla="*/ 3715 h 7584"/>
                <a:gd name="T208" fmla="+- 0 8860 4070"/>
                <a:gd name="T209" fmla="*/ T208 w 7042"/>
                <a:gd name="T210" fmla="+- 0 3707 3095"/>
                <a:gd name="T211" fmla="*/ 3707 h 7584"/>
                <a:gd name="T212" fmla="+- 0 5491 4070"/>
                <a:gd name="T213" fmla="*/ T212 w 7042"/>
                <a:gd name="T214" fmla="+- 0 3705 3095"/>
                <a:gd name="T215" fmla="*/ 3705 h 7584"/>
                <a:gd name="T216" fmla="+- 0 7190 4070"/>
                <a:gd name="T217" fmla="*/ T216 w 7042"/>
                <a:gd name="T218" fmla="+- 0 5006 3095"/>
                <a:gd name="T219" fmla="*/ 5006 h 7584"/>
                <a:gd name="T220" fmla="+- 0 7133 4070"/>
                <a:gd name="T221" fmla="*/ T220 w 7042"/>
                <a:gd name="T222" fmla="+- 0 4876 3095"/>
                <a:gd name="T223" fmla="*/ 4876 h 7584"/>
                <a:gd name="T224" fmla="+- 0 7212 4070"/>
                <a:gd name="T225" fmla="*/ T224 w 7042"/>
                <a:gd name="T226" fmla="+- 0 5011 3095"/>
                <a:gd name="T227" fmla="*/ 5011 h 7584"/>
                <a:gd name="T228" fmla="+- 0 7267 4070"/>
                <a:gd name="T229" fmla="*/ T228 w 7042"/>
                <a:gd name="T230" fmla="+- 0 4881 3095"/>
                <a:gd name="T231" fmla="*/ 4881 h 7584"/>
                <a:gd name="T232" fmla="+- 0 7224 4070"/>
                <a:gd name="T233" fmla="*/ T232 w 7042"/>
                <a:gd name="T234" fmla="+- 0 4799 3095"/>
                <a:gd name="T235" fmla="*/ 4799 h 7584"/>
                <a:gd name="T236" fmla="+- 0 7349 4070"/>
                <a:gd name="T237" fmla="*/ T236 w 7042"/>
                <a:gd name="T238" fmla="+- 0 4867 3095"/>
                <a:gd name="T239" fmla="*/ 4867 h 7584"/>
                <a:gd name="T240" fmla="+- 0 7349 4070"/>
                <a:gd name="T241" fmla="*/ T240 w 7042"/>
                <a:gd name="T242" fmla="+- 0 4847 3095"/>
                <a:gd name="T243" fmla="*/ 4847 h 7584"/>
                <a:gd name="T244" fmla="+- 0 11112 4070"/>
                <a:gd name="T245" fmla="*/ T244 w 7042"/>
                <a:gd name="T246" fmla="+- 0 4795 3095"/>
                <a:gd name="T247" fmla="*/ 4795 h 7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  <a:cxn ang="0">
                  <a:pos x="T21" y="T23"/>
                </a:cxn>
                <a:cxn ang="0">
                  <a:pos x="T25" y="T27"/>
                </a:cxn>
                <a:cxn ang="0">
                  <a:pos x="T29" y="T31"/>
                </a:cxn>
                <a:cxn ang="0">
                  <a:pos x="T33" y="T35"/>
                </a:cxn>
                <a:cxn ang="0">
                  <a:pos x="T37" y="T39"/>
                </a:cxn>
                <a:cxn ang="0">
                  <a:pos x="T41" y="T43"/>
                </a:cxn>
                <a:cxn ang="0">
                  <a:pos x="T45" y="T47"/>
                </a:cxn>
                <a:cxn ang="0">
                  <a:pos x="T49" y="T51"/>
                </a:cxn>
                <a:cxn ang="0">
                  <a:pos x="T53" y="T55"/>
                </a:cxn>
                <a:cxn ang="0">
                  <a:pos x="T57" y="T59"/>
                </a:cxn>
                <a:cxn ang="0">
                  <a:pos x="T61" y="T63"/>
                </a:cxn>
                <a:cxn ang="0">
                  <a:pos x="T65" y="T67"/>
                </a:cxn>
                <a:cxn ang="0">
                  <a:pos x="T69" y="T71"/>
                </a:cxn>
                <a:cxn ang="0">
                  <a:pos x="T73" y="T75"/>
                </a:cxn>
                <a:cxn ang="0">
                  <a:pos x="T77" y="T79"/>
                </a:cxn>
                <a:cxn ang="0">
                  <a:pos x="T81" y="T83"/>
                </a:cxn>
                <a:cxn ang="0">
                  <a:pos x="T85" y="T87"/>
                </a:cxn>
                <a:cxn ang="0">
                  <a:pos x="T89" y="T91"/>
                </a:cxn>
                <a:cxn ang="0">
                  <a:pos x="T93" y="T95"/>
                </a:cxn>
                <a:cxn ang="0">
                  <a:pos x="T97" y="T99"/>
                </a:cxn>
                <a:cxn ang="0">
                  <a:pos x="T101" y="T103"/>
                </a:cxn>
                <a:cxn ang="0">
                  <a:pos x="T105" y="T107"/>
                </a:cxn>
                <a:cxn ang="0">
                  <a:pos x="T109" y="T111"/>
                </a:cxn>
                <a:cxn ang="0">
                  <a:pos x="T113" y="T115"/>
                </a:cxn>
                <a:cxn ang="0">
                  <a:pos x="T117" y="T119"/>
                </a:cxn>
                <a:cxn ang="0">
                  <a:pos x="T121" y="T123"/>
                </a:cxn>
                <a:cxn ang="0">
                  <a:pos x="T125" y="T127"/>
                </a:cxn>
                <a:cxn ang="0">
                  <a:pos x="T129" y="T131"/>
                </a:cxn>
                <a:cxn ang="0">
                  <a:pos x="T133" y="T135"/>
                </a:cxn>
                <a:cxn ang="0">
                  <a:pos x="T137" y="T139"/>
                </a:cxn>
                <a:cxn ang="0">
                  <a:pos x="T141" y="T143"/>
                </a:cxn>
                <a:cxn ang="0">
                  <a:pos x="T145" y="T147"/>
                </a:cxn>
                <a:cxn ang="0">
                  <a:pos x="T149" y="T151"/>
                </a:cxn>
                <a:cxn ang="0">
                  <a:pos x="T153" y="T155"/>
                </a:cxn>
                <a:cxn ang="0">
                  <a:pos x="T157" y="T159"/>
                </a:cxn>
                <a:cxn ang="0">
                  <a:pos x="T161" y="T163"/>
                </a:cxn>
                <a:cxn ang="0">
                  <a:pos x="T165" y="T167"/>
                </a:cxn>
                <a:cxn ang="0">
                  <a:pos x="T169" y="T171"/>
                </a:cxn>
                <a:cxn ang="0">
                  <a:pos x="T173" y="T175"/>
                </a:cxn>
                <a:cxn ang="0">
                  <a:pos x="T177" y="T179"/>
                </a:cxn>
                <a:cxn ang="0">
                  <a:pos x="T181" y="T183"/>
                </a:cxn>
                <a:cxn ang="0">
                  <a:pos x="T185" y="T187"/>
                </a:cxn>
                <a:cxn ang="0">
                  <a:pos x="T189" y="T191"/>
                </a:cxn>
                <a:cxn ang="0">
                  <a:pos x="T193" y="T195"/>
                </a:cxn>
                <a:cxn ang="0">
                  <a:pos x="T197" y="T199"/>
                </a:cxn>
                <a:cxn ang="0">
                  <a:pos x="T201" y="T203"/>
                </a:cxn>
                <a:cxn ang="0">
                  <a:pos x="T205" y="T207"/>
                </a:cxn>
                <a:cxn ang="0">
                  <a:pos x="T209" y="T211"/>
                </a:cxn>
                <a:cxn ang="0">
                  <a:pos x="T213" y="T215"/>
                </a:cxn>
                <a:cxn ang="0">
                  <a:pos x="T217" y="T219"/>
                </a:cxn>
                <a:cxn ang="0">
                  <a:pos x="T221" y="T223"/>
                </a:cxn>
                <a:cxn ang="0">
                  <a:pos x="T225" y="T227"/>
                </a:cxn>
                <a:cxn ang="0">
                  <a:pos x="T229" y="T231"/>
                </a:cxn>
                <a:cxn ang="0">
                  <a:pos x="T233" y="T235"/>
                </a:cxn>
                <a:cxn ang="0">
                  <a:pos x="T237" y="T239"/>
                </a:cxn>
                <a:cxn ang="0">
                  <a:pos x="T241" y="T243"/>
                </a:cxn>
                <a:cxn ang="0">
                  <a:pos x="T245" y="T247"/>
                </a:cxn>
              </a:cxnLst>
              <a:rect l="0" t="0" r="r" b="b"/>
              <a:pathLst>
                <a:path w="7042" h="7584">
                  <a:moveTo>
                    <a:pt x="3144" y="5770"/>
                  </a:moveTo>
                  <a:lnTo>
                    <a:pt x="3120" y="5770"/>
                  </a:lnTo>
                  <a:lnTo>
                    <a:pt x="3120" y="6183"/>
                  </a:lnTo>
                  <a:lnTo>
                    <a:pt x="548" y="6183"/>
                  </a:lnTo>
                  <a:lnTo>
                    <a:pt x="543" y="6188"/>
                  </a:lnTo>
                  <a:lnTo>
                    <a:pt x="543" y="6554"/>
                  </a:lnTo>
                  <a:lnTo>
                    <a:pt x="490" y="6466"/>
                  </a:lnTo>
                  <a:lnTo>
                    <a:pt x="490" y="6461"/>
                  </a:lnTo>
                  <a:lnTo>
                    <a:pt x="480" y="6461"/>
                  </a:lnTo>
                  <a:lnTo>
                    <a:pt x="476" y="6466"/>
                  </a:lnTo>
                  <a:lnTo>
                    <a:pt x="471" y="6466"/>
                  </a:lnTo>
                  <a:lnTo>
                    <a:pt x="471" y="6471"/>
                  </a:lnTo>
                  <a:lnTo>
                    <a:pt x="476" y="6476"/>
                  </a:lnTo>
                  <a:lnTo>
                    <a:pt x="547" y="6601"/>
                  </a:lnTo>
                  <a:lnTo>
                    <a:pt x="442" y="6610"/>
                  </a:lnTo>
                  <a:lnTo>
                    <a:pt x="336" y="6639"/>
                  </a:lnTo>
                  <a:lnTo>
                    <a:pt x="288" y="6663"/>
                  </a:lnTo>
                  <a:lnTo>
                    <a:pt x="245" y="6687"/>
                  </a:lnTo>
                  <a:lnTo>
                    <a:pt x="202" y="6716"/>
                  </a:lnTo>
                  <a:lnTo>
                    <a:pt x="164" y="6744"/>
                  </a:lnTo>
                  <a:lnTo>
                    <a:pt x="130" y="6783"/>
                  </a:lnTo>
                  <a:lnTo>
                    <a:pt x="96" y="6816"/>
                  </a:lnTo>
                  <a:lnTo>
                    <a:pt x="68" y="6860"/>
                  </a:lnTo>
                  <a:lnTo>
                    <a:pt x="44" y="6903"/>
                  </a:lnTo>
                  <a:lnTo>
                    <a:pt x="29" y="6946"/>
                  </a:lnTo>
                  <a:lnTo>
                    <a:pt x="15" y="6994"/>
                  </a:lnTo>
                  <a:lnTo>
                    <a:pt x="5" y="7042"/>
                  </a:lnTo>
                  <a:lnTo>
                    <a:pt x="0" y="7095"/>
                  </a:lnTo>
                  <a:lnTo>
                    <a:pt x="5" y="7143"/>
                  </a:lnTo>
                  <a:lnTo>
                    <a:pt x="15" y="7191"/>
                  </a:lnTo>
                  <a:lnTo>
                    <a:pt x="29" y="7239"/>
                  </a:lnTo>
                  <a:lnTo>
                    <a:pt x="44" y="7282"/>
                  </a:lnTo>
                  <a:lnTo>
                    <a:pt x="68" y="7325"/>
                  </a:lnTo>
                  <a:lnTo>
                    <a:pt x="96" y="7368"/>
                  </a:lnTo>
                  <a:lnTo>
                    <a:pt x="130" y="7407"/>
                  </a:lnTo>
                  <a:lnTo>
                    <a:pt x="164" y="7440"/>
                  </a:lnTo>
                  <a:lnTo>
                    <a:pt x="202" y="7469"/>
                  </a:lnTo>
                  <a:lnTo>
                    <a:pt x="245" y="7498"/>
                  </a:lnTo>
                  <a:lnTo>
                    <a:pt x="341" y="7546"/>
                  </a:lnTo>
                  <a:lnTo>
                    <a:pt x="389" y="7560"/>
                  </a:lnTo>
                  <a:lnTo>
                    <a:pt x="442" y="7575"/>
                  </a:lnTo>
                  <a:lnTo>
                    <a:pt x="552" y="7584"/>
                  </a:lnTo>
                  <a:lnTo>
                    <a:pt x="610" y="7580"/>
                  </a:lnTo>
                  <a:lnTo>
                    <a:pt x="716" y="7560"/>
                  </a:lnTo>
                  <a:lnTo>
                    <a:pt x="768" y="7546"/>
                  </a:lnTo>
                  <a:lnTo>
                    <a:pt x="816" y="7522"/>
                  </a:lnTo>
                  <a:lnTo>
                    <a:pt x="860" y="7498"/>
                  </a:lnTo>
                  <a:lnTo>
                    <a:pt x="903" y="7469"/>
                  </a:lnTo>
                  <a:lnTo>
                    <a:pt x="941" y="7440"/>
                  </a:lnTo>
                  <a:lnTo>
                    <a:pt x="975" y="7402"/>
                  </a:lnTo>
                  <a:lnTo>
                    <a:pt x="1008" y="7368"/>
                  </a:lnTo>
                  <a:lnTo>
                    <a:pt x="1037" y="7325"/>
                  </a:lnTo>
                  <a:lnTo>
                    <a:pt x="1061" y="7282"/>
                  </a:lnTo>
                  <a:lnTo>
                    <a:pt x="1076" y="7239"/>
                  </a:lnTo>
                  <a:lnTo>
                    <a:pt x="1090" y="7191"/>
                  </a:lnTo>
                  <a:lnTo>
                    <a:pt x="1100" y="7143"/>
                  </a:lnTo>
                  <a:lnTo>
                    <a:pt x="1104" y="7090"/>
                  </a:lnTo>
                  <a:lnTo>
                    <a:pt x="1100" y="7042"/>
                  </a:lnTo>
                  <a:lnTo>
                    <a:pt x="1090" y="6994"/>
                  </a:lnTo>
                  <a:lnTo>
                    <a:pt x="1080" y="6962"/>
                  </a:lnTo>
                  <a:lnTo>
                    <a:pt x="1080" y="7047"/>
                  </a:lnTo>
                  <a:lnTo>
                    <a:pt x="1080" y="7143"/>
                  </a:lnTo>
                  <a:lnTo>
                    <a:pt x="1071" y="7186"/>
                  </a:lnTo>
                  <a:lnTo>
                    <a:pt x="1056" y="7234"/>
                  </a:lnTo>
                  <a:lnTo>
                    <a:pt x="1042" y="7277"/>
                  </a:lnTo>
                  <a:lnTo>
                    <a:pt x="994" y="7354"/>
                  </a:lnTo>
                  <a:lnTo>
                    <a:pt x="960" y="7392"/>
                  </a:lnTo>
                  <a:lnTo>
                    <a:pt x="927" y="7426"/>
                  </a:lnTo>
                  <a:lnTo>
                    <a:pt x="850" y="7484"/>
                  </a:lnTo>
                  <a:lnTo>
                    <a:pt x="807" y="7508"/>
                  </a:lnTo>
                  <a:lnTo>
                    <a:pt x="759" y="7527"/>
                  </a:lnTo>
                  <a:lnTo>
                    <a:pt x="711" y="7541"/>
                  </a:lnTo>
                  <a:lnTo>
                    <a:pt x="605" y="7560"/>
                  </a:lnTo>
                  <a:lnTo>
                    <a:pt x="500" y="7560"/>
                  </a:lnTo>
                  <a:lnTo>
                    <a:pt x="394" y="7541"/>
                  </a:lnTo>
                  <a:lnTo>
                    <a:pt x="346" y="7527"/>
                  </a:lnTo>
                  <a:lnTo>
                    <a:pt x="298" y="7503"/>
                  </a:lnTo>
                  <a:lnTo>
                    <a:pt x="255" y="7484"/>
                  </a:lnTo>
                  <a:lnTo>
                    <a:pt x="178" y="7426"/>
                  </a:lnTo>
                  <a:lnTo>
                    <a:pt x="144" y="7392"/>
                  </a:lnTo>
                  <a:lnTo>
                    <a:pt x="111" y="7354"/>
                  </a:lnTo>
                  <a:lnTo>
                    <a:pt x="87" y="7316"/>
                  </a:lnTo>
                  <a:lnTo>
                    <a:pt x="63" y="7272"/>
                  </a:lnTo>
                  <a:lnTo>
                    <a:pt x="44" y="7229"/>
                  </a:lnTo>
                  <a:lnTo>
                    <a:pt x="34" y="7186"/>
                  </a:lnTo>
                  <a:lnTo>
                    <a:pt x="24" y="7138"/>
                  </a:lnTo>
                  <a:lnTo>
                    <a:pt x="24" y="7042"/>
                  </a:lnTo>
                  <a:lnTo>
                    <a:pt x="34" y="6999"/>
                  </a:lnTo>
                  <a:lnTo>
                    <a:pt x="48" y="6951"/>
                  </a:lnTo>
                  <a:lnTo>
                    <a:pt x="63" y="6908"/>
                  </a:lnTo>
                  <a:lnTo>
                    <a:pt x="111" y="6831"/>
                  </a:lnTo>
                  <a:lnTo>
                    <a:pt x="144" y="6792"/>
                  </a:lnTo>
                  <a:lnTo>
                    <a:pt x="178" y="6759"/>
                  </a:lnTo>
                  <a:lnTo>
                    <a:pt x="255" y="6701"/>
                  </a:lnTo>
                  <a:lnTo>
                    <a:pt x="298" y="6677"/>
                  </a:lnTo>
                  <a:lnTo>
                    <a:pt x="346" y="6658"/>
                  </a:lnTo>
                  <a:lnTo>
                    <a:pt x="394" y="6644"/>
                  </a:lnTo>
                  <a:lnTo>
                    <a:pt x="500" y="6624"/>
                  </a:lnTo>
                  <a:lnTo>
                    <a:pt x="605" y="6624"/>
                  </a:lnTo>
                  <a:lnTo>
                    <a:pt x="711" y="6644"/>
                  </a:lnTo>
                  <a:lnTo>
                    <a:pt x="759" y="6658"/>
                  </a:lnTo>
                  <a:lnTo>
                    <a:pt x="807" y="6677"/>
                  </a:lnTo>
                  <a:lnTo>
                    <a:pt x="850" y="6701"/>
                  </a:lnTo>
                  <a:lnTo>
                    <a:pt x="927" y="6759"/>
                  </a:lnTo>
                  <a:lnTo>
                    <a:pt x="960" y="6792"/>
                  </a:lnTo>
                  <a:lnTo>
                    <a:pt x="994" y="6831"/>
                  </a:lnTo>
                  <a:lnTo>
                    <a:pt x="1018" y="6869"/>
                  </a:lnTo>
                  <a:lnTo>
                    <a:pt x="1042" y="6912"/>
                  </a:lnTo>
                  <a:lnTo>
                    <a:pt x="1071" y="6999"/>
                  </a:lnTo>
                  <a:lnTo>
                    <a:pt x="1080" y="7047"/>
                  </a:lnTo>
                  <a:lnTo>
                    <a:pt x="1080" y="6962"/>
                  </a:lnTo>
                  <a:lnTo>
                    <a:pt x="1076" y="6946"/>
                  </a:lnTo>
                  <a:lnTo>
                    <a:pt x="1037" y="6860"/>
                  </a:lnTo>
                  <a:lnTo>
                    <a:pt x="1008" y="6816"/>
                  </a:lnTo>
                  <a:lnTo>
                    <a:pt x="975" y="6778"/>
                  </a:lnTo>
                  <a:lnTo>
                    <a:pt x="941" y="6744"/>
                  </a:lnTo>
                  <a:lnTo>
                    <a:pt x="903" y="6716"/>
                  </a:lnTo>
                  <a:lnTo>
                    <a:pt x="860" y="6687"/>
                  </a:lnTo>
                  <a:lnTo>
                    <a:pt x="764" y="6639"/>
                  </a:lnTo>
                  <a:lnTo>
                    <a:pt x="716" y="6624"/>
                  </a:lnTo>
                  <a:lnTo>
                    <a:pt x="663" y="6610"/>
                  </a:lnTo>
                  <a:lnTo>
                    <a:pt x="558" y="6601"/>
                  </a:lnTo>
                  <a:lnTo>
                    <a:pt x="563" y="6591"/>
                  </a:lnTo>
                  <a:lnTo>
                    <a:pt x="629" y="6476"/>
                  </a:lnTo>
                  <a:lnTo>
                    <a:pt x="634" y="6471"/>
                  </a:lnTo>
                  <a:lnTo>
                    <a:pt x="634" y="6466"/>
                  </a:lnTo>
                  <a:lnTo>
                    <a:pt x="629" y="6466"/>
                  </a:lnTo>
                  <a:lnTo>
                    <a:pt x="624" y="6461"/>
                  </a:lnTo>
                  <a:lnTo>
                    <a:pt x="615" y="6461"/>
                  </a:lnTo>
                  <a:lnTo>
                    <a:pt x="615" y="6466"/>
                  </a:lnTo>
                  <a:lnTo>
                    <a:pt x="562" y="6554"/>
                  </a:lnTo>
                  <a:lnTo>
                    <a:pt x="562" y="6202"/>
                  </a:lnTo>
                  <a:lnTo>
                    <a:pt x="3140" y="6202"/>
                  </a:lnTo>
                  <a:lnTo>
                    <a:pt x="3144" y="6197"/>
                  </a:lnTo>
                  <a:lnTo>
                    <a:pt x="3144" y="6183"/>
                  </a:lnTo>
                  <a:lnTo>
                    <a:pt x="3144" y="5770"/>
                  </a:lnTo>
                  <a:close/>
                  <a:moveTo>
                    <a:pt x="6634" y="6466"/>
                  </a:moveTo>
                  <a:lnTo>
                    <a:pt x="6629" y="6466"/>
                  </a:lnTo>
                  <a:lnTo>
                    <a:pt x="6624" y="6461"/>
                  </a:lnTo>
                  <a:lnTo>
                    <a:pt x="6615" y="6461"/>
                  </a:lnTo>
                  <a:lnTo>
                    <a:pt x="6615" y="6466"/>
                  </a:lnTo>
                  <a:lnTo>
                    <a:pt x="6562" y="6554"/>
                  </a:lnTo>
                  <a:lnTo>
                    <a:pt x="6562" y="5184"/>
                  </a:lnTo>
                  <a:lnTo>
                    <a:pt x="6562" y="5170"/>
                  </a:lnTo>
                  <a:lnTo>
                    <a:pt x="6562" y="5165"/>
                  </a:lnTo>
                  <a:lnTo>
                    <a:pt x="6557" y="5160"/>
                  </a:lnTo>
                  <a:lnTo>
                    <a:pt x="4810" y="5160"/>
                  </a:lnTo>
                  <a:lnTo>
                    <a:pt x="4810" y="5184"/>
                  </a:lnTo>
                  <a:lnTo>
                    <a:pt x="6543" y="5184"/>
                  </a:lnTo>
                  <a:lnTo>
                    <a:pt x="6543" y="6554"/>
                  </a:lnTo>
                  <a:lnTo>
                    <a:pt x="6490" y="6466"/>
                  </a:lnTo>
                  <a:lnTo>
                    <a:pt x="6490" y="6461"/>
                  </a:lnTo>
                  <a:lnTo>
                    <a:pt x="6480" y="6461"/>
                  </a:lnTo>
                  <a:lnTo>
                    <a:pt x="6476" y="6466"/>
                  </a:lnTo>
                  <a:lnTo>
                    <a:pt x="6471" y="6466"/>
                  </a:lnTo>
                  <a:lnTo>
                    <a:pt x="6471" y="6471"/>
                  </a:lnTo>
                  <a:lnTo>
                    <a:pt x="6476" y="6476"/>
                  </a:lnTo>
                  <a:lnTo>
                    <a:pt x="6552" y="6610"/>
                  </a:lnTo>
                  <a:lnTo>
                    <a:pt x="6563" y="6591"/>
                  </a:lnTo>
                  <a:lnTo>
                    <a:pt x="6629" y="6476"/>
                  </a:lnTo>
                  <a:lnTo>
                    <a:pt x="6634" y="6471"/>
                  </a:lnTo>
                  <a:lnTo>
                    <a:pt x="6634" y="6466"/>
                  </a:lnTo>
                  <a:close/>
                  <a:moveTo>
                    <a:pt x="7042" y="850"/>
                  </a:moveTo>
                  <a:lnTo>
                    <a:pt x="7023" y="850"/>
                  </a:lnTo>
                  <a:lnTo>
                    <a:pt x="7023" y="1680"/>
                  </a:lnTo>
                  <a:lnTo>
                    <a:pt x="3193" y="1680"/>
                  </a:lnTo>
                  <a:lnTo>
                    <a:pt x="3279" y="1632"/>
                  </a:lnTo>
                  <a:lnTo>
                    <a:pt x="3284" y="1628"/>
                  </a:lnTo>
                  <a:lnTo>
                    <a:pt x="3284" y="1623"/>
                  </a:lnTo>
                  <a:lnTo>
                    <a:pt x="3279" y="1618"/>
                  </a:lnTo>
                  <a:lnTo>
                    <a:pt x="3279" y="1613"/>
                  </a:lnTo>
                  <a:lnTo>
                    <a:pt x="3269" y="1613"/>
                  </a:lnTo>
                  <a:lnTo>
                    <a:pt x="3141" y="1684"/>
                  </a:lnTo>
                  <a:lnTo>
                    <a:pt x="3144" y="1219"/>
                  </a:lnTo>
                  <a:lnTo>
                    <a:pt x="3184" y="1205"/>
                  </a:lnTo>
                  <a:lnTo>
                    <a:pt x="4814" y="621"/>
                  </a:lnTo>
                  <a:lnTo>
                    <a:pt x="4815" y="624"/>
                  </a:lnTo>
                  <a:lnTo>
                    <a:pt x="5600" y="565"/>
                  </a:lnTo>
                  <a:lnTo>
                    <a:pt x="5511" y="624"/>
                  </a:lnTo>
                  <a:lnTo>
                    <a:pt x="5506" y="629"/>
                  </a:lnTo>
                  <a:lnTo>
                    <a:pt x="5506" y="634"/>
                  </a:lnTo>
                  <a:lnTo>
                    <a:pt x="5511" y="639"/>
                  </a:lnTo>
                  <a:lnTo>
                    <a:pt x="5511" y="644"/>
                  </a:lnTo>
                  <a:lnTo>
                    <a:pt x="5520" y="644"/>
                  </a:lnTo>
                  <a:lnTo>
                    <a:pt x="5525" y="639"/>
                  </a:lnTo>
                  <a:lnTo>
                    <a:pt x="5650" y="552"/>
                  </a:lnTo>
                  <a:lnTo>
                    <a:pt x="5631" y="543"/>
                  </a:lnTo>
                  <a:lnTo>
                    <a:pt x="5630" y="543"/>
                  </a:lnTo>
                  <a:lnTo>
                    <a:pt x="5511" y="485"/>
                  </a:lnTo>
                  <a:lnTo>
                    <a:pt x="5506" y="480"/>
                  </a:lnTo>
                  <a:lnTo>
                    <a:pt x="5501" y="485"/>
                  </a:lnTo>
                  <a:lnTo>
                    <a:pt x="5501" y="490"/>
                  </a:lnTo>
                  <a:lnTo>
                    <a:pt x="5496" y="495"/>
                  </a:lnTo>
                  <a:lnTo>
                    <a:pt x="5496" y="500"/>
                  </a:lnTo>
                  <a:lnTo>
                    <a:pt x="5501" y="500"/>
                  </a:lnTo>
                  <a:lnTo>
                    <a:pt x="5593" y="545"/>
                  </a:lnTo>
                  <a:lnTo>
                    <a:pt x="4816" y="600"/>
                  </a:lnTo>
                  <a:lnTo>
                    <a:pt x="4790" y="591"/>
                  </a:lnTo>
                  <a:lnTo>
                    <a:pt x="4790" y="612"/>
                  </a:lnTo>
                  <a:lnTo>
                    <a:pt x="3140" y="1202"/>
                  </a:lnTo>
                  <a:lnTo>
                    <a:pt x="3140" y="1911"/>
                  </a:lnTo>
                  <a:lnTo>
                    <a:pt x="3140" y="1916"/>
                  </a:lnTo>
                  <a:lnTo>
                    <a:pt x="3140" y="1911"/>
                  </a:lnTo>
                  <a:lnTo>
                    <a:pt x="3140" y="1202"/>
                  </a:lnTo>
                  <a:lnTo>
                    <a:pt x="3132" y="1204"/>
                  </a:lnTo>
                  <a:lnTo>
                    <a:pt x="1495" y="620"/>
                  </a:lnTo>
                  <a:lnTo>
                    <a:pt x="1475" y="612"/>
                  </a:lnTo>
                  <a:lnTo>
                    <a:pt x="1495" y="605"/>
                  </a:lnTo>
                  <a:lnTo>
                    <a:pt x="3132" y="20"/>
                  </a:lnTo>
                  <a:lnTo>
                    <a:pt x="4790" y="612"/>
                  </a:lnTo>
                  <a:lnTo>
                    <a:pt x="4790" y="591"/>
                  </a:lnTo>
                  <a:lnTo>
                    <a:pt x="3184" y="20"/>
                  </a:lnTo>
                  <a:lnTo>
                    <a:pt x="3130" y="0"/>
                  </a:lnTo>
                  <a:lnTo>
                    <a:pt x="1421" y="610"/>
                  </a:lnTo>
                  <a:lnTo>
                    <a:pt x="3125" y="1223"/>
                  </a:lnTo>
                  <a:lnTo>
                    <a:pt x="3121" y="1879"/>
                  </a:lnTo>
                  <a:lnTo>
                    <a:pt x="3120" y="1911"/>
                  </a:lnTo>
                  <a:lnTo>
                    <a:pt x="3121" y="1879"/>
                  </a:lnTo>
                  <a:lnTo>
                    <a:pt x="3068" y="1791"/>
                  </a:lnTo>
                  <a:lnTo>
                    <a:pt x="3068" y="1786"/>
                  </a:lnTo>
                  <a:lnTo>
                    <a:pt x="3063" y="1781"/>
                  </a:lnTo>
                  <a:lnTo>
                    <a:pt x="3048" y="1796"/>
                  </a:lnTo>
                  <a:lnTo>
                    <a:pt x="3053" y="1800"/>
                  </a:lnTo>
                  <a:lnTo>
                    <a:pt x="3130" y="1935"/>
                  </a:lnTo>
                  <a:lnTo>
                    <a:pt x="3142" y="1916"/>
                  </a:lnTo>
                  <a:lnTo>
                    <a:pt x="3212" y="1800"/>
                  </a:lnTo>
                  <a:lnTo>
                    <a:pt x="3212" y="1791"/>
                  </a:lnTo>
                  <a:lnTo>
                    <a:pt x="3207" y="1786"/>
                  </a:lnTo>
                  <a:lnTo>
                    <a:pt x="3197" y="1786"/>
                  </a:lnTo>
                  <a:lnTo>
                    <a:pt x="3192" y="1791"/>
                  </a:lnTo>
                  <a:lnTo>
                    <a:pt x="3140" y="1878"/>
                  </a:lnTo>
                  <a:lnTo>
                    <a:pt x="3141" y="1697"/>
                  </a:lnTo>
                  <a:lnTo>
                    <a:pt x="3154" y="1704"/>
                  </a:lnTo>
                  <a:lnTo>
                    <a:pt x="3155" y="1704"/>
                  </a:lnTo>
                  <a:lnTo>
                    <a:pt x="3269" y="1772"/>
                  </a:lnTo>
                  <a:lnTo>
                    <a:pt x="3279" y="1772"/>
                  </a:lnTo>
                  <a:lnTo>
                    <a:pt x="3279" y="1767"/>
                  </a:lnTo>
                  <a:lnTo>
                    <a:pt x="3284" y="1762"/>
                  </a:lnTo>
                  <a:lnTo>
                    <a:pt x="3284" y="1757"/>
                  </a:lnTo>
                  <a:lnTo>
                    <a:pt x="3279" y="1752"/>
                  </a:lnTo>
                  <a:lnTo>
                    <a:pt x="3185" y="1700"/>
                  </a:lnTo>
                  <a:lnTo>
                    <a:pt x="3193" y="1704"/>
                  </a:lnTo>
                  <a:lnTo>
                    <a:pt x="7037" y="1704"/>
                  </a:lnTo>
                  <a:lnTo>
                    <a:pt x="7042" y="1700"/>
                  </a:lnTo>
                  <a:lnTo>
                    <a:pt x="7042" y="1690"/>
                  </a:lnTo>
                  <a:lnTo>
                    <a:pt x="7042" y="1680"/>
                  </a:lnTo>
                  <a:lnTo>
                    <a:pt x="7042" y="8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IN"/>
            </a:p>
          </p:txBody>
        </p:sp>
        <p:sp>
          <p:nvSpPr>
            <p:cNvPr id="15" name="Text Box 40">
              <a:extLst>
                <a:ext uri="{FF2B5EF4-FFF2-40B4-BE49-F238E27FC236}">
                  <a16:creationId xmlns:a16="http://schemas.microsoft.com/office/drawing/2014/main" id="{0B1E005B-CDB3-41FD-9301-293533CFE3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12" y="1134"/>
              <a:ext cx="708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 spc="-2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START</a:t>
              </a:r>
              <a:endParaRPr lang="en-IN" sz="1100" dirty="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6" name="Text Box 41">
              <a:extLst>
                <a:ext uri="{FF2B5EF4-FFF2-40B4-BE49-F238E27FC236}">
                  <a16:creationId xmlns:a16="http://schemas.microsoft.com/office/drawing/2014/main" id="{D276B46B-03EF-47E3-A075-07925BF084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27" y="2094"/>
              <a:ext cx="1561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 spc="-1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View</a:t>
              </a:r>
              <a:r>
                <a:rPr lang="en-US" sz="1400" spc="-5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US" sz="1400" spc="-1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Website</a:t>
              </a:r>
              <a:endParaRPr lang="en-IN" sz="1100" dirty="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7" name="Text Box 42">
              <a:extLst>
                <a:ext uri="{FF2B5EF4-FFF2-40B4-BE49-F238E27FC236}">
                  <a16:creationId xmlns:a16="http://schemas.microsoft.com/office/drawing/2014/main" id="{20D746E9-4104-4F92-A7E1-5D218F0EC6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544" y="2387"/>
              <a:ext cx="911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VISITOR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8" name="Text Box 43">
              <a:extLst>
                <a:ext uri="{FF2B5EF4-FFF2-40B4-BE49-F238E27FC236}">
                  <a16:creationId xmlns:a16="http://schemas.microsoft.com/office/drawing/2014/main" id="{65847175-917D-4AAF-8064-5E3C316F7B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04" y="3324"/>
              <a:ext cx="338" cy="3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510"/>
                </a:lnSpc>
                <a:spcAft>
                  <a:spcPts val="0"/>
                </a:spcAft>
              </a:pPr>
              <a:r>
                <a:rPr lang="en-US" sz="15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no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9" name="Text Box 44">
              <a:extLst>
                <a:ext uri="{FF2B5EF4-FFF2-40B4-BE49-F238E27FC236}">
                  <a16:creationId xmlns:a16="http://schemas.microsoft.com/office/drawing/2014/main" id="{CD7A8525-15B5-4533-9E35-51590D8EDB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27" y="3564"/>
              <a:ext cx="1805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If Registered ?</a:t>
              </a:r>
              <a:endParaRPr lang="en-IN" sz="1100" dirty="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0" name="Text Box 45">
              <a:extLst>
                <a:ext uri="{FF2B5EF4-FFF2-40B4-BE49-F238E27FC236}">
                  <a16:creationId xmlns:a16="http://schemas.microsoft.com/office/drawing/2014/main" id="{46262FCB-A046-4797-9F14-817E27A8EB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425" y="3472"/>
              <a:ext cx="1367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 spc="-1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Registration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1" name="Text Box 46">
              <a:extLst>
                <a:ext uri="{FF2B5EF4-FFF2-40B4-BE49-F238E27FC236}">
                  <a16:creationId xmlns:a16="http://schemas.microsoft.com/office/drawing/2014/main" id="{C9F6D6AB-C709-4A1F-BCCB-CEBD268063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72" y="4432"/>
              <a:ext cx="384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 spc="-1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Yes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2" name="Text Box 47">
              <a:extLst>
                <a:ext uri="{FF2B5EF4-FFF2-40B4-BE49-F238E27FC236}">
                  <a16:creationId xmlns:a16="http://schemas.microsoft.com/office/drawing/2014/main" id="{045937E3-44A0-46C9-A71C-78E55C29D6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80" y="5152"/>
              <a:ext cx="623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Login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3" name="Text Box 48">
              <a:extLst>
                <a:ext uri="{FF2B5EF4-FFF2-40B4-BE49-F238E27FC236}">
                  <a16:creationId xmlns:a16="http://schemas.microsoft.com/office/drawing/2014/main" id="{EC56CE2F-9A27-471E-9239-7D0CC289FF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84" y="5748"/>
              <a:ext cx="338" cy="3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510"/>
                </a:lnSpc>
                <a:spcAft>
                  <a:spcPts val="0"/>
                </a:spcAft>
              </a:pPr>
              <a:r>
                <a:rPr lang="en-US" sz="15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no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4" name="Text Box 49">
              <a:extLst>
                <a:ext uri="{FF2B5EF4-FFF2-40B4-BE49-F238E27FC236}">
                  <a16:creationId xmlns:a16="http://schemas.microsoft.com/office/drawing/2014/main" id="{FCE161C5-00EA-4E2B-A5F0-D288EEF7B5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64" y="6304"/>
              <a:ext cx="1631" cy="1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 marR="11430" algn="ctr">
                <a:lnSpc>
                  <a:spcPts val="1405"/>
                </a:lnSpc>
                <a:spcAft>
                  <a:spcPts val="0"/>
                </a:spcAft>
              </a:pPr>
              <a:r>
                <a:rPr lang="en-US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Valid</a:t>
              </a:r>
              <a:r>
                <a:rPr lang="en-US" sz="1400" spc="-7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UserId</a:t>
              </a:r>
              <a:r>
                <a:rPr lang="en-US" sz="1400" spc="-7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&amp;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 marL="34925" marR="11430" algn="ctr">
                <a:lnSpc>
                  <a:spcPts val="1695"/>
                </a:lnSpc>
                <a:spcAft>
                  <a:spcPts val="0"/>
                </a:spcAft>
              </a:pP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Password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spcAft>
                  <a:spcPts val="0"/>
                </a:spcAft>
              </a:pPr>
              <a:r>
                <a:rPr lang="en-US" sz="135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 marL="88265">
                <a:lnSpc>
                  <a:spcPts val="1680"/>
                </a:lnSpc>
                <a:spcAft>
                  <a:spcPts val="0"/>
                </a:spcAft>
              </a:pP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Yes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5" name="Text Box 50">
              <a:extLst>
                <a:ext uri="{FF2B5EF4-FFF2-40B4-BE49-F238E27FC236}">
                  <a16:creationId xmlns:a16="http://schemas.microsoft.com/office/drawing/2014/main" id="{5CA3A212-2D99-4435-83AE-265E4E4CDC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09" y="8152"/>
              <a:ext cx="1196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Is</a:t>
              </a:r>
              <a:r>
                <a:rPr lang="en-US" sz="1400" spc="-4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Admin</a:t>
              </a:r>
              <a:r>
                <a:rPr lang="en-US" sz="1400" spc="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?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6" name="Text Box 51">
              <a:extLst>
                <a:ext uri="{FF2B5EF4-FFF2-40B4-BE49-F238E27FC236}">
                  <a16:creationId xmlns:a16="http://schemas.microsoft.com/office/drawing/2014/main" id="{2D5A4CCA-5EED-4587-8567-1915A423DA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264" y="7932"/>
              <a:ext cx="338" cy="3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510"/>
                </a:lnSpc>
                <a:spcAft>
                  <a:spcPts val="0"/>
                </a:spcAft>
              </a:pPr>
              <a:r>
                <a:rPr lang="en-US" sz="15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no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7" name="Text Box 52">
              <a:extLst>
                <a:ext uri="{FF2B5EF4-FFF2-40B4-BE49-F238E27FC236}">
                  <a16:creationId xmlns:a16="http://schemas.microsoft.com/office/drawing/2014/main" id="{AE11A8BD-8F61-4F60-BE2B-2135299D22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84" y="8992"/>
              <a:ext cx="848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IN" sz="1400" spc="-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 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ADMIN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8" name="Text Box 53">
              <a:extLst>
                <a:ext uri="{FF2B5EF4-FFF2-40B4-BE49-F238E27FC236}">
                  <a16:creationId xmlns:a16="http://schemas.microsoft.com/office/drawing/2014/main" id="{F6F6114E-B3E7-425E-AA05-F90987FF78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03" y="8987"/>
              <a:ext cx="545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User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9" name="Text Box 54">
              <a:extLst>
                <a:ext uri="{FF2B5EF4-FFF2-40B4-BE49-F238E27FC236}">
                  <a16:creationId xmlns:a16="http://schemas.microsoft.com/office/drawing/2014/main" id="{ED5D4412-E995-40B2-9BE6-81B08D1BD6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84" y="9352"/>
              <a:ext cx="384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 spc="-15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Yes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0" name="Text Box 55">
              <a:extLst>
                <a:ext uri="{FF2B5EF4-FFF2-40B4-BE49-F238E27FC236}">
                  <a16:creationId xmlns:a16="http://schemas.microsoft.com/office/drawing/2014/main" id="{F6B178B4-D3D4-42D1-B76E-513B175F0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36" y="10072"/>
              <a:ext cx="182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A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1" name="Text Box 56">
              <a:extLst>
                <a:ext uri="{FF2B5EF4-FFF2-40B4-BE49-F238E27FC236}">
                  <a16:creationId xmlns:a16="http://schemas.microsoft.com/office/drawing/2014/main" id="{44ECF675-E0E9-4054-8211-4600510C81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40" y="10072"/>
              <a:ext cx="172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B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2" name="Text Box 57">
              <a:extLst>
                <a:ext uri="{FF2B5EF4-FFF2-40B4-BE49-F238E27FC236}">
                  <a16:creationId xmlns:a16="http://schemas.microsoft.com/office/drawing/2014/main" id="{E8681114-F5B2-49B1-A1F4-9A0FA14B73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705" y="10192"/>
              <a:ext cx="169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0" tIns="0" rIns="0" bIns="0" anchor="t" anchorCtr="0" upright="1">
              <a:noAutofit/>
            </a:bodyPr>
            <a:lstStyle/>
            <a:p>
              <a:pPr>
                <a:lnSpc>
                  <a:spcPts val="1390"/>
                </a:lnSpc>
                <a:spcAft>
                  <a:spcPts val="0"/>
                </a:spcAft>
              </a:pPr>
              <a:r>
                <a:rPr lang="en-US" sz="140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</p:grpSp>
      <p:sp>
        <p:nvSpPr>
          <p:cNvPr id="33" name="Rectangle 48">
            <a:extLst>
              <a:ext uri="{FF2B5EF4-FFF2-40B4-BE49-F238E27FC236}">
                <a16:creationId xmlns:a16="http://schemas.microsoft.com/office/drawing/2014/main" id="{66A262BE-174F-4CD9-AA97-36BB337908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9431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</a:b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</a:b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071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2" name="Group 2181">
            <a:extLst>
              <a:ext uri="{FF2B5EF4-FFF2-40B4-BE49-F238E27FC236}">
                <a16:creationId xmlns:a16="http://schemas.microsoft.com/office/drawing/2014/main" id="{353AC287-1FBC-4FD1-A449-FAAEB4528E77}"/>
              </a:ext>
            </a:extLst>
          </p:cNvPr>
          <p:cNvGrpSpPr/>
          <p:nvPr/>
        </p:nvGrpSpPr>
        <p:grpSpPr>
          <a:xfrm>
            <a:off x="3426372" y="109852"/>
            <a:ext cx="5181600" cy="6642828"/>
            <a:chOff x="3426372" y="109852"/>
            <a:chExt cx="5181600" cy="6642828"/>
          </a:xfrm>
        </p:grpSpPr>
        <p:sp>
          <p:nvSpPr>
            <p:cNvPr id="2181" name="Rectangle 2180">
              <a:extLst>
                <a:ext uri="{FF2B5EF4-FFF2-40B4-BE49-F238E27FC236}">
                  <a16:creationId xmlns:a16="http://schemas.microsoft.com/office/drawing/2014/main" id="{C015DE53-E138-42EF-B48E-2FBA27008387}"/>
                </a:ext>
              </a:extLst>
            </p:cNvPr>
            <p:cNvSpPr/>
            <p:nvPr/>
          </p:nvSpPr>
          <p:spPr>
            <a:xfrm>
              <a:off x="3426372" y="109852"/>
              <a:ext cx="5181600" cy="663829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180" name="Picture 2179">
              <a:extLst>
                <a:ext uri="{FF2B5EF4-FFF2-40B4-BE49-F238E27FC236}">
                  <a16:creationId xmlns:a16="http://schemas.microsoft.com/office/drawing/2014/main" id="{3529603A-4AD5-48C6-BF75-1AC615D459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922" t="9931" r="31562" b="-279"/>
            <a:stretch/>
          </p:blipFill>
          <p:spPr>
            <a:xfrm>
              <a:off x="3426372" y="109852"/>
              <a:ext cx="5034456" cy="66428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892905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5CF52C4-B505-4A3C-BCE0-1BCE6B779018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2100</TotalTime>
  <Words>848</Words>
  <Application>Microsoft Office PowerPoint</Application>
  <PresentationFormat>Widescreen</PresentationFormat>
  <Paragraphs>159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Trebuchet MS</vt:lpstr>
      <vt:lpstr>Wingdings 3</vt:lpstr>
      <vt:lpstr>Facet</vt:lpstr>
      <vt:lpstr>“BusIT.com – An Online Bus Scheduling and Ticket Booking System”</vt:lpstr>
      <vt:lpstr>Introduction</vt:lpstr>
      <vt:lpstr>Project Profile – BusIT.com</vt:lpstr>
      <vt:lpstr>Existing System</vt:lpstr>
      <vt:lpstr>Need For New System</vt:lpstr>
      <vt:lpstr>Minimum Hardware Requirement</vt:lpstr>
      <vt:lpstr>Minimum Software Requirement</vt:lpstr>
      <vt:lpstr>System Flow Chart</vt:lpstr>
      <vt:lpstr>PowerPoint Presentation</vt:lpstr>
      <vt:lpstr>Module Specifications: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Input/Output Design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arun maddy</dc:creator>
  <cp:lastModifiedBy>arun maddy</cp:lastModifiedBy>
  <cp:revision>57</cp:revision>
  <dcterms:created xsi:type="dcterms:W3CDTF">2021-07-26T18:21:55Z</dcterms:created>
  <dcterms:modified xsi:type="dcterms:W3CDTF">2021-08-20T18:24:03Z</dcterms:modified>
</cp:coreProperties>
</file>

<file path=docProps/thumbnail.jpeg>
</file>